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78" r:id="rId2"/>
    <p:sldId id="279" r:id="rId3"/>
    <p:sldId id="287" r:id="rId4"/>
    <p:sldId id="288" r:id="rId5"/>
    <p:sldId id="289" r:id="rId6"/>
    <p:sldId id="290" r:id="rId7"/>
    <p:sldId id="292" r:id="rId8"/>
    <p:sldId id="286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82A"/>
    <a:srgbClr val="FEA429"/>
    <a:srgbClr val="FFFF01"/>
    <a:srgbClr val="FFA629"/>
    <a:srgbClr val="BB1A00"/>
    <a:srgbClr val="FFB10B"/>
    <a:srgbClr val="BA4B4B"/>
    <a:srgbClr val="DF5656"/>
    <a:srgbClr val="E056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6014" autoAdjust="0"/>
    <p:restoredTop sz="96684" autoAdjust="0"/>
  </p:normalViewPr>
  <p:slideViewPr>
    <p:cSldViewPr snapToGrid="0">
      <p:cViewPr varScale="1">
        <p:scale>
          <a:sx n="124" d="100"/>
          <a:sy n="124" d="100"/>
        </p:scale>
        <p:origin x="365" y="10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40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425CC04B-CE32-44DC-AF7C-7EECFF0A6FB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9C7CDD7-C0F2-4233-8220-53E821E0AF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9E59E3-4D0D-43ED-B575-373FBA3622C4}" type="datetimeFigureOut">
              <a:rPr lang="fr-FR" smtClean="0"/>
              <a:t>26/11/2023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DDE1564-D19F-4F70-958C-17F753D82D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8C2C40-837A-43F8-8D12-2495549A7F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B4A827-878D-4A84-8470-1D792B5179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9262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13EDF-AB0E-4F4A-9641-686D56748E99}" type="datetimeFigureOut">
              <a:rPr lang="fr-FR" smtClean="0"/>
              <a:t>26/11/2023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E39564-428B-4EAA-94C2-50140B2FE9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5857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8194D8B-9335-4BDA-A570-4F8E3CA46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26/11/2023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DA0230B-E6E1-463A-B4D5-D420C4242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69EDED-8B98-4970-8CE8-6478FB199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B258C06-1460-4E9E-A494-4B2F8A52457D}"/>
              </a:ext>
            </a:extLst>
          </p:cNvPr>
          <p:cNvSpPr txBox="1"/>
          <p:nvPr userDrawn="1"/>
        </p:nvSpPr>
        <p:spPr>
          <a:xfrm>
            <a:off x="2703221" y="11679"/>
            <a:ext cx="6785555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Pages couleur</a:t>
            </a:r>
            <a:endParaRPr lang="fr-FR" sz="4400" dirty="0">
              <a:ln>
                <a:solidFill>
                  <a:srgbClr val="BB1A00"/>
                </a:solidFill>
              </a:ln>
              <a:solidFill>
                <a:srgbClr val="FFB10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5C6FDD6-A817-4CCA-BAB9-3DF6F34D03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132" y="1670489"/>
            <a:ext cx="219900" cy="36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76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1.45833E-6 -2.59259E-6 L 1.45833E-6 -0.07222 " pathEditMode="relative" rAng="0" ptsTypes="AA">
                                      <p:cBhvr>
                                        <p:cTn id="6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C317A96-8E4D-4A1A-B462-336DB3AFD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26/11/2023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BA944A8-DD68-4AEB-8D92-5AF818B95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B1574B3-2E27-413D-B579-B67CBB9A2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581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660F29-2156-4D5A-B7AE-52F2C8D08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2F18B1-1F41-4B80-9259-108C5E66F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F9D8448-E202-4C8D-9DB2-347AAA874C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E77FAA1-544C-4930-92AF-BE94EFEEF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26/11/2023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8B5154B-C180-4719-8FBE-D91D560E7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89FEBC9-8714-45E2-9778-835D21926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980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3412D1-7F6A-47A0-825F-335D422A3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FAB3561-4E5A-404F-BD3D-0A7FC17F37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D1DD3D-52E7-4696-BA54-BB94C584F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FDE1EB-2D04-4780-A5F9-54F8FDF30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26/11/2023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67B18A4-53E0-42C5-A213-EDBCA1E2A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5FC7553-FD06-45D0-9694-98C240205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906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8FA08A-5309-4D78-8C15-045CEAB34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7CF5ED5-5AEC-4E05-B07D-1623203F9E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04A8A15-BCFC-4C83-9A12-383DDEA14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26/11/2023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9FC488-811A-4C99-A2D7-98FE92B84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435856-5791-4169-8729-85B3C5376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233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8984846-D47A-4B48-A7BA-1C403C8D9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8177FFF-F863-4B7F-AAE4-2A2B3F81FA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B8792D9-840B-4C26-9909-742649B8A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26/11/2023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4A59BB3-213A-4D74-BA25-3C0FF9A3E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B05CABD-2C9E-4F92-BE26-5E380096B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866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8194D8B-9335-4BDA-A570-4F8E3CA46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26/11/2023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DA0230B-E6E1-463A-B4D5-D420C4242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69EDED-8B98-4970-8CE8-6478FB199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B258C06-1460-4E9E-A494-4B2F8A52457D}"/>
              </a:ext>
            </a:extLst>
          </p:cNvPr>
          <p:cNvSpPr txBox="1"/>
          <p:nvPr userDrawn="1"/>
        </p:nvSpPr>
        <p:spPr>
          <a:xfrm>
            <a:off x="2703221" y="11679"/>
            <a:ext cx="6785555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Absents</a:t>
            </a:r>
            <a:endParaRPr lang="fr-FR" sz="4400" dirty="0">
              <a:ln>
                <a:solidFill>
                  <a:srgbClr val="BB1A00"/>
                </a:solidFill>
              </a:ln>
              <a:solidFill>
                <a:srgbClr val="FFB10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5C6FDD6-A817-4CCA-BAB9-3DF6F34D03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132" y="1670489"/>
            <a:ext cx="219900" cy="36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51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1.45833E-6 -2.59259E-6 L 1.45833E-6 -0.07222 " pathEditMode="relative" rAng="0" ptsTypes="AA">
                                      <p:cBhvr>
                                        <p:cTn id="6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8194D8B-9335-4BDA-A570-4F8E3CA46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26/11/2023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DA0230B-E6E1-463A-B4D5-D420C4242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69EDED-8B98-4970-8CE8-6478FB199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1611B6E-C039-4E7D-B662-28BCE8D37B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454" y="1015046"/>
            <a:ext cx="219900" cy="36924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C0244BF-2B71-4DCF-827D-DA61F626A1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89"/>
          <a:stretch/>
        </p:blipFill>
        <p:spPr>
          <a:xfrm>
            <a:off x="10863320" y="300963"/>
            <a:ext cx="298311" cy="59143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88ECB36-E30D-44A3-8CEC-4A389E259B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97"/>
          <a:stretch/>
        </p:blipFill>
        <p:spPr>
          <a:xfrm>
            <a:off x="11799915" y="370517"/>
            <a:ext cx="289123" cy="521878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1C849F51-04F0-4AE5-B458-CE66730050A9}"/>
              </a:ext>
            </a:extLst>
          </p:cNvPr>
          <p:cNvSpPr txBox="1"/>
          <p:nvPr userDrawn="1"/>
        </p:nvSpPr>
        <p:spPr>
          <a:xfrm>
            <a:off x="2703221" y="211958"/>
            <a:ext cx="6785555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Classement</a:t>
            </a:r>
            <a:endParaRPr lang="fr-FR" sz="4400" dirty="0">
              <a:ln>
                <a:solidFill>
                  <a:srgbClr val="BB1A00"/>
                </a:solidFill>
              </a:ln>
              <a:solidFill>
                <a:srgbClr val="FFB10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C13FD19-7D63-4B79-A84D-3BE078DB37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333" y="5542301"/>
            <a:ext cx="1241667" cy="139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7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4" presetClass="exit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4" presetClass="exit" presetSubtype="1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4" presetClass="exit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14" presetClass="exit" presetSubtype="1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1.45833E-6 -2.59259E-6 L 1.45833E-6 -0.07222 " pathEditMode="relative" rAng="0" ptsTypes="AA">
                                      <p:cBhvr>
                                        <p:cTn id="42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4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allAtOnce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B709EEBE-6C4D-473A-BC1E-7AB2C4702B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5" y="3604260"/>
            <a:ext cx="803291" cy="123959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A1BF930-55FD-4FC5-86BF-96035B6B11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333" y="5542301"/>
            <a:ext cx="1241667" cy="139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92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D601EA-CB8E-4C87-B8A5-95B18E4D5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A16BC0-6EA8-417D-A984-73A37753F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9E92442-EC6A-413F-B9EC-34368341D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26/11/2023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4BDB1A7-96A4-4514-9821-684979BBF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6ED4F2-CC09-4BA1-8558-B329AF8AE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284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303C00-DF68-429C-8762-A26B41A99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003D60B-8D94-4210-8028-1D42170EA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737FB64-F007-4A7D-BFD9-C3596D45C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26/11/2023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396D18-95AB-4FB1-A2D0-F3788137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0EB4255-D1FC-4FD9-B426-54D1F6BA0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083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E52CF5-A401-4113-85DA-B898B4D0D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761857-B5D6-4A16-BFD9-C34B8A3F6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DF26F8B-4C41-4217-A5EC-E4DE60C85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833FF1E-B85D-4F8D-A394-59D7D765B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26/11/2023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05F8C52-3C4F-4733-816E-11247B209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F46BC71-62B9-4398-8BF9-144099170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976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8FE48A-14F4-4397-AF6E-F266E6A6D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06264B3-FC34-4215-BF9C-3F9A7C5BD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79DF67A-C95E-43F0-8297-DC7A18BDAA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A8E5263-C427-4D00-BA59-C7E6C61A3B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F1FD7E8-14AE-4233-BD28-441FD6A6F2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712E49C-3434-4AED-82EC-0F41A9478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26/11/2023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D71C44F-F1DC-440E-9D77-5871BAB51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37462C7-3C81-4BAF-A305-C14983370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117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4F5F02-BF11-4691-92A3-43267E82A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DD7A374-1F54-4E44-AF42-32514E6C6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26/11/2023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D2BAF4F-1BE3-4C63-AFB0-B49D93300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C5E3D88-1B35-40A6-AF86-DCFDAD66D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660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6.gi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73ED7E-EC5F-4B95-8024-689B79B3C6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29022-7428-43BE-BA4E-C20144E02948}" type="datetimeFigureOut">
              <a:rPr lang="fr-FR" smtClean="0"/>
              <a:t>26/11/2023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1650EA2-1CBF-4744-9C2C-CCCD733BB9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4A31D0-7D25-4CAC-92E2-F0C32A408C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  <p:pic>
        <p:nvPicPr>
          <p:cNvPr id="91" name="Image 90">
            <a:extLst>
              <a:ext uri="{FF2B5EF4-FFF2-40B4-BE49-F238E27FC236}">
                <a16:creationId xmlns:a16="http://schemas.microsoft.com/office/drawing/2014/main" id="{1440F010-27EF-4796-A4E9-3059FC1DF9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207" t="-23172" r="-23809" b="-21602"/>
          <a:stretch/>
        </p:blipFill>
        <p:spPr>
          <a:xfrm>
            <a:off x="3118104" y="6112805"/>
            <a:ext cx="758952" cy="487089"/>
          </a:xfrm>
          <a:prstGeom prst="rect">
            <a:avLst/>
          </a:prstGeom>
        </p:spPr>
      </p:pic>
      <p:pic>
        <p:nvPicPr>
          <p:cNvPr id="85" name="Image 84">
            <a:extLst>
              <a:ext uri="{FF2B5EF4-FFF2-40B4-BE49-F238E27FC236}">
                <a16:creationId xmlns:a16="http://schemas.microsoft.com/office/drawing/2014/main" id="{6091F5B6-EBC2-46D1-BB65-931935870A37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825" y="-478391"/>
            <a:ext cx="114497" cy="114497"/>
          </a:xfrm>
          <a:prstGeom prst="rect">
            <a:avLst/>
          </a:prstGeom>
        </p:spPr>
      </p:pic>
      <p:pic>
        <p:nvPicPr>
          <p:cNvPr id="88" name="Image 87">
            <a:extLst>
              <a:ext uri="{FF2B5EF4-FFF2-40B4-BE49-F238E27FC236}">
                <a16:creationId xmlns:a16="http://schemas.microsoft.com/office/drawing/2014/main" id="{D6B1511D-5ECF-4492-A170-13A171CACE8A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200" y="-989377"/>
            <a:ext cx="106749" cy="106749"/>
          </a:xfrm>
          <a:prstGeom prst="rect">
            <a:avLst/>
          </a:prstGeom>
        </p:spPr>
      </p:pic>
      <p:pic>
        <p:nvPicPr>
          <p:cNvPr id="90" name="Image 89">
            <a:extLst>
              <a:ext uri="{FF2B5EF4-FFF2-40B4-BE49-F238E27FC236}">
                <a16:creationId xmlns:a16="http://schemas.microsoft.com/office/drawing/2014/main" id="{54E26E55-6159-439E-8627-5782B2EACC71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072" y="-339167"/>
            <a:ext cx="107914" cy="93761"/>
          </a:xfrm>
          <a:prstGeom prst="rect">
            <a:avLst/>
          </a:prstGeom>
        </p:spPr>
      </p:pic>
      <p:pic>
        <p:nvPicPr>
          <p:cNvPr id="96" name="Image 95">
            <a:extLst>
              <a:ext uri="{FF2B5EF4-FFF2-40B4-BE49-F238E27FC236}">
                <a16:creationId xmlns:a16="http://schemas.microsoft.com/office/drawing/2014/main" id="{5438C6DB-FE52-417F-99F6-F87003FB31C3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28709">
            <a:off x="4107150" y="-1031279"/>
            <a:ext cx="126794" cy="110165"/>
          </a:xfrm>
          <a:prstGeom prst="rect">
            <a:avLst/>
          </a:prstGeom>
        </p:spPr>
      </p:pic>
      <p:pic>
        <p:nvPicPr>
          <p:cNvPr id="97" name="Image 96">
            <a:extLst>
              <a:ext uri="{FF2B5EF4-FFF2-40B4-BE49-F238E27FC236}">
                <a16:creationId xmlns:a16="http://schemas.microsoft.com/office/drawing/2014/main" id="{A3A0CB54-2784-4825-8BAC-66B7B2B03670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071" y="-1077167"/>
            <a:ext cx="106750" cy="106750"/>
          </a:xfrm>
          <a:prstGeom prst="rect">
            <a:avLst/>
          </a:prstGeom>
        </p:spPr>
      </p:pic>
      <p:pic>
        <p:nvPicPr>
          <p:cNvPr id="98" name="Image 97">
            <a:extLst>
              <a:ext uri="{FF2B5EF4-FFF2-40B4-BE49-F238E27FC236}">
                <a16:creationId xmlns:a16="http://schemas.microsoft.com/office/drawing/2014/main" id="{33B7BC0F-A535-48D5-931A-E2611D8F96E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398" y="-730780"/>
            <a:ext cx="114497" cy="114497"/>
          </a:xfrm>
          <a:prstGeom prst="rect">
            <a:avLst/>
          </a:prstGeom>
        </p:spPr>
      </p:pic>
      <p:pic>
        <p:nvPicPr>
          <p:cNvPr id="99" name="Image 98">
            <a:extLst>
              <a:ext uri="{FF2B5EF4-FFF2-40B4-BE49-F238E27FC236}">
                <a16:creationId xmlns:a16="http://schemas.microsoft.com/office/drawing/2014/main" id="{0569A2BA-6E87-49F9-9CBA-1978B8C4679E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00525" flipV="1">
            <a:off x="1366854" y="-424154"/>
            <a:ext cx="63821" cy="63821"/>
          </a:xfrm>
          <a:prstGeom prst="rect">
            <a:avLst/>
          </a:prstGeom>
        </p:spPr>
      </p:pic>
      <p:pic>
        <p:nvPicPr>
          <p:cNvPr id="100" name="Image 99">
            <a:extLst>
              <a:ext uri="{FF2B5EF4-FFF2-40B4-BE49-F238E27FC236}">
                <a16:creationId xmlns:a16="http://schemas.microsoft.com/office/drawing/2014/main" id="{0E5F0B10-853A-4525-B545-15CDB4A2A0B6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00525">
            <a:off x="1205777" y="-234491"/>
            <a:ext cx="115946" cy="115946"/>
          </a:xfrm>
          <a:prstGeom prst="rect">
            <a:avLst/>
          </a:prstGeom>
        </p:spPr>
      </p:pic>
      <p:pic>
        <p:nvPicPr>
          <p:cNvPr id="101" name="Image 100">
            <a:extLst>
              <a:ext uri="{FF2B5EF4-FFF2-40B4-BE49-F238E27FC236}">
                <a16:creationId xmlns:a16="http://schemas.microsoft.com/office/drawing/2014/main" id="{33985033-B32B-49BF-A204-4110D30F7CC3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69586">
            <a:off x="1527159" y="-323435"/>
            <a:ext cx="100932" cy="87695"/>
          </a:xfrm>
          <a:prstGeom prst="rect">
            <a:avLst/>
          </a:prstGeom>
        </p:spPr>
      </p:pic>
      <p:pic>
        <p:nvPicPr>
          <p:cNvPr id="102" name="Image 101">
            <a:extLst>
              <a:ext uri="{FF2B5EF4-FFF2-40B4-BE49-F238E27FC236}">
                <a16:creationId xmlns:a16="http://schemas.microsoft.com/office/drawing/2014/main" id="{420D8CE6-57B1-4B58-A010-D28E9655A069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48575">
            <a:off x="2995858" y="-236485"/>
            <a:ext cx="106735" cy="106735"/>
          </a:xfrm>
          <a:prstGeom prst="rect">
            <a:avLst/>
          </a:prstGeom>
        </p:spPr>
      </p:pic>
      <p:pic>
        <p:nvPicPr>
          <p:cNvPr id="103" name="Image 102">
            <a:extLst>
              <a:ext uri="{FF2B5EF4-FFF2-40B4-BE49-F238E27FC236}">
                <a16:creationId xmlns:a16="http://schemas.microsoft.com/office/drawing/2014/main" id="{5AC9570E-96E5-4838-8504-6ED64A02C291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48575">
            <a:off x="3840440" y="-737783"/>
            <a:ext cx="114497" cy="114497"/>
          </a:xfrm>
          <a:prstGeom prst="rect">
            <a:avLst/>
          </a:prstGeom>
        </p:spPr>
      </p:pic>
      <p:pic>
        <p:nvPicPr>
          <p:cNvPr id="104" name="Image 103">
            <a:extLst>
              <a:ext uri="{FF2B5EF4-FFF2-40B4-BE49-F238E27FC236}">
                <a16:creationId xmlns:a16="http://schemas.microsoft.com/office/drawing/2014/main" id="{205DAE79-1DA8-4A60-A94C-23229F77583A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82" y="-587180"/>
            <a:ext cx="114497" cy="114497"/>
          </a:xfrm>
          <a:prstGeom prst="rect">
            <a:avLst/>
          </a:prstGeom>
        </p:spPr>
      </p:pic>
      <p:pic>
        <p:nvPicPr>
          <p:cNvPr id="105" name="Image 104">
            <a:extLst>
              <a:ext uri="{FF2B5EF4-FFF2-40B4-BE49-F238E27FC236}">
                <a16:creationId xmlns:a16="http://schemas.microsoft.com/office/drawing/2014/main" id="{B7ADB2AD-A527-4E9B-9CE9-A5522D6AA00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505" y="-508233"/>
            <a:ext cx="115989" cy="115989"/>
          </a:xfrm>
          <a:prstGeom prst="rect">
            <a:avLst/>
          </a:prstGeom>
        </p:spPr>
      </p:pic>
      <p:pic>
        <p:nvPicPr>
          <p:cNvPr id="106" name="Image 105">
            <a:extLst>
              <a:ext uri="{FF2B5EF4-FFF2-40B4-BE49-F238E27FC236}">
                <a16:creationId xmlns:a16="http://schemas.microsoft.com/office/drawing/2014/main" id="{238EF21E-87C3-48EE-B9A5-80B3E094C3D0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48575">
            <a:off x="3263544" y="-472985"/>
            <a:ext cx="118198" cy="118198"/>
          </a:xfrm>
          <a:prstGeom prst="rect">
            <a:avLst/>
          </a:prstGeom>
        </p:spPr>
      </p:pic>
      <p:pic>
        <p:nvPicPr>
          <p:cNvPr id="107" name="Image 106">
            <a:extLst>
              <a:ext uri="{FF2B5EF4-FFF2-40B4-BE49-F238E27FC236}">
                <a16:creationId xmlns:a16="http://schemas.microsoft.com/office/drawing/2014/main" id="{3222A8D5-A9D0-4A4D-A12D-555502821700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28709">
            <a:off x="1130919" y="-713628"/>
            <a:ext cx="127445" cy="110731"/>
          </a:xfrm>
          <a:prstGeom prst="rect">
            <a:avLst/>
          </a:prstGeom>
        </p:spPr>
      </p:pic>
      <p:pic>
        <p:nvPicPr>
          <p:cNvPr id="108" name="Image 107">
            <a:extLst>
              <a:ext uri="{FF2B5EF4-FFF2-40B4-BE49-F238E27FC236}">
                <a16:creationId xmlns:a16="http://schemas.microsoft.com/office/drawing/2014/main" id="{12B93556-3496-4F27-8594-78F2B88C907C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562" y="-192977"/>
            <a:ext cx="65628" cy="65628"/>
          </a:xfrm>
          <a:prstGeom prst="rect">
            <a:avLst/>
          </a:prstGeom>
        </p:spPr>
      </p:pic>
      <p:pic>
        <p:nvPicPr>
          <p:cNvPr id="109" name="Image 108">
            <a:extLst>
              <a:ext uri="{FF2B5EF4-FFF2-40B4-BE49-F238E27FC236}">
                <a16:creationId xmlns:a16="http://schemas.microsoft.com/office/drawing/2014/main" id="{330589AA-74A5-40A8-BFF1-7A74C5233EE2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903" y="-237417"/>
            <a:ext cx="66361" cy="66361"/>
          </a:xfrm>
          <a:prstGeom prst="rect">
            <a:avLst/>
          </a:prstGeom>
        </p:spPr>
      </p:pic>
      <p:pic>
        <p:nvPicPr>
          <p:cNvPr id="110" name="Image 109">
            <a:extLst>
              <a:ext uri="{FF2B5EF4-FFF2-40B4-BE49-F238E27FC236}">
                <a16:creationId xmlns:a16="http://schemas.microsoft.com/office/drawing/2014/main" id="{AE955345-C75E-4E70-B8C8-972438BDF569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312" y="-243838"/>
            <a:ext cx="66361" cy="66361"/>
          </a:xfrm>
          <a:prstGeom prst="rect">
            <a:avLst/>
          </a:prstGeom>
        </p:spPr>
      </p:pic>
      <p:pic>
        <p:nvPicPr>
          <p:cNvPr id="111" name="Image 110">
            <a:extLst>
              <a:ext uri="{FF2B5EF4-FFF2-40B4-BE49-F238E27FC236}">
                <a16:creationId xmlns:a16="http://schemas.microsoft.com/office/drawing/2014/main" id="{81DD75EC-244F-42B3-8753-EC344B896090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742" y="-487504"/>
            <a:ext cx="66361" cy="66361"/>
          </a:xfrm>
          <a:prstGeom prst="rect">
            <a:avLst/>
          </a:prstGeom>
        </p:spPr>
      </p:pic>
      <p:pic>
        <p:nvPicPr>
          <p:cNvPr id="112" name="Image 111">
            <a:extLst>
              <a:ext uri="{FF2B5EF4-FFF2-40B4-BE49-F238E27FC236}">
                <a16:creationId xmlns:a16="http://schemas.microsoft.com/office/drawing/2014/main" id="{2D8455D5-DE87-4820-8B8E-4CEFD108B32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023" y="-473052"/>
            <a:ext cx="66361" cy="66361"/>
          </a:xfrm>
          <a:prstGeom prst="rect">
            <a:avLst/>
          </a:prstGeom>
        </p:spPr>
      </p:pic>
      <p:pic>
        <p:nvPicPr>
          <p:cNvPr id="113" name="Image 112">
            <a:extLst>
              <a:ext uri="{FF2B5EF4-FFF2-40B4-BE49-F238E27FC236}">
                <a16:creationId xmlns:a16="http://schemas.microsoft.com/office/drawing/2014/main" id="{5EADB49B-B504-4814-AAEF-E5285065A6FD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247" y="-564132"/>
            <a:ext cx="66361" cy="66361"/>
          </a:xfrm>
          <a:prstGeom prst="rect">
            <a:avLst/>
          </a:prstGeom>
        </p:spPr>
      </p:pic>
      <p:pic>
        <p:nvPicPr>
          <p:cNvPr id="114" name="Image 113">
            <a:extLst>
              <a:ext uri="{FF2B5EF4-FFF2-40B4-BE49-F238E27FC236}">
                <a16:creationId xmlns:a16="http://schemas.microsoft.com/office/drawing/2014/main" id="{3A005FE2-A84A-4785-AB83-836EF622894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553" y="-548163"/>
            <a:ext cx="66361" cy="66361"/>
          </a:xfrm>
          <a:prstGeom prst="rect">
            <a:avLst/>
          </a:prstGeom>
        </p:spPr>
      </p:pic>
      <p:pic>
        <p:nvPicPr>
          <p:cNvPr id="115" name="Image 114">
            <a:extLst>
              <a:ext uri="{FF2B5EF4-FFF2-40B4-BE49-F238E27FC236}">
                <a16:creationId xmlns:a16="http://schemas.microsoft.com/office/drawing/2014/main" id="{057B11D9-1242-4555-A8E8-B0DA0872EAC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021" y="-522444"/>
            <a:ext cx="114497" cy="114497"/>
          </a:xfrm>
          <a:prstGeom prst="rect">
            <a:avLst/>
          </a:prstGeom>
        </p:spPr>
      </p:pic>
      <p:pic>
        <p:nvPicPr>
          <p:cNvPr id="116" name="Image 115">
            <a:extLst>
              <a:ext uri="{FF2B5EF4-FFF2-40B4-BE49-F238E27FC236}">
                <a16:creationId xmlns:a16="http://schemas.microsoft.com/office/drawing/2014/main" id="{81605ED6-B28D-4E72-B7CD-120FD9A02CA6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454" y="-1090321"/>
            <a:ext cx="106749" cy="106749"/>
          </a:xfrm>
          <a:prstGeom prst="rect">
            <a:avLst/>
          </a:prstGeom>
        </p:spPr>
      </p:pic>
      <p:pic>
        <p:nvPicPr>
          <p:cNvPr id="117" name="Image 116">
            <a:extLst>
              <a:ext uri="{FF2B5EF4-FFF2-40B4-BE49-F238E27FC236}">
                <a16:creationId xmlns:a16="http://schemas.microsoft.com/office/drawing/2014/main" id="{4B2BF7A1-7F39-4148-9B34-5F4864941A3F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268" y="-383220"/>
            <a:ext cx="107914" cy="93761"/>
          </a:xfrm>
          <a:prstGeom prst="rect">
            <a:avLst/>
          </a:prstGeom>
        </p:spPr>
      </p:pic>
      <p:pic>
        <p:nvPicPr>
          <p:cNvPr id="118" name="Image 117">
            <a:extLst>
              <a:ext uri="{FF2B5EF4-FFF2-40B4-BE49-F238E27FC236}">
                <a16:creationId xmlns:a16="http://schemas.microsoft.com/office/drawing/2014/main" id="{82B03CE3-F77E-4552-B05F-49BDE0D25359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28709">
            <a:off x="6428292" y="-959638"/>
            <a:ext cx="126794" cy="110165"/>
          </a:xfrm>
          <a:prstGeom prst="rect">
            <a:avLst/>
          </a:prstGeom>
        </p:spPr>
      </p:pic>
      <p:pic>
        <p:nvPicPr>
          <p:cNvPr id="119" name="Image 118">
            <a:extLst>
              <a:ext uri="{FF2B5EF4-FFF2-40B4-BE49-F238E27FC236}">
                <a16:creationId xmlns:a16="http://schemas.microsoft.com/office/drawing/2014/main" id="{B53A9580-792E-46CD-9DAD-C8A0AD8BED7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30" y="-450744"/>
            <a:ext cx="106750" cy="106750"/>
          </a:xfrm>
          <a:prstGeom prst="rect">
            <a:avLst/>
          </a:prstGeom>
        </p:spPr>
      </p:pic>
      <p:pic>
        <p:nvPicPr>
          <p:cNvPr id="120" name="Image 119">
            <a:extLst>
              <a:ext uri="{FF2B5EF4-FFF2-40B4-BE49-F238E27FC236}">
                <a16:creationId xmlns:a16="http://schemas.microsoft.com/office/drawing/2014/main" id="{D9DB2F91-CB26-4EB0-800D-1C36D4B625C9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208" y="-616283"/>
            <a:ext cx="114497" cy="114497"/>
          </a:xfrm>
          <a:prstGeom prst="rect">
            <a:avLst/>
          </a:prstGeom>
        </p:spPr>
      </p:pic>
      <p:pic>
        <p:nvPicPr>
          <p:cNvPr id="121" name="Image 120">
            <a:extLst>
              <a:ext uri="{FF2B5EF4-FFF2-40B4-BE49-F238E27FC236}">
                <a16:creationId xmlns:a16="http://schemas.microsoft.com/office/drawing/2014/main" id="{00013056-AC82-473D-A09D-B52CB939E5B4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00525" flipV="1">
            <a:off x="4712050" y="-468207"/>
            <a:ext cx="63821" cy="63821"/>
          </a:xfrm>
          <a:prstGeom prst="rect">
            <a:avLst/>
          </a:prstGeom>
        </p:spPr>
      </p:pic>
      <p:pic>
        <p:nvPicPr>
          <p:cNvPr id="122" name="Image 121">
            <a:extLst>
              <a:ext uri="{FF2B5EF4-FFF2-40B4-BE49-F238E27FC236}">
                <a16:creationId xmlns:a16="http://schemas.microsoft.com/office/drawing/2014/main" id="{8445970B-46B1-47E6-94B9-C8E737D82BC6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00525">
            <a:off x="4356282" y="-763360"/>
            <a:ext cx="115946" cy="115946"/>
          </a:xfrm>
          <a:prstGeom prst="rect">
            <a:avLst/>
          </a:prstGeom>
        </p:spPr>
      </p:pic>
      <p:pic>
        <p:nvPicPr>
          <p:cNvPr id="123" name="Image 122">
            <a:extLst>
              <a:ext uri="{FF2B5EF4-FFF2-40B4-BE49-F238E27FC236}">
                <a16:creationId xmlns:a16="http://schemas.microsoft.com/office/drawing/2014/main" id="{2D4DF385-F2B5-49F0-9C7B-CB48DE42EBD1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69586">
            <a:off x="4872355" y="-367488"/>
            <a:ext cx="100932" cy="87695"/>
          </a:xfrm>
          <a:prstGeom prst="rect">
            <a:avLst/>
          </a:prstGeom>
        </p:spPr>
      </p:pic>
      <p:pic>
        <p:nvPicPr>
          <p:cNvPr id="124" name="Image 123">
            <a:extLst>
              <a:ext uri="{FF2B5EF4-FFF2-40B4-BE49-F238E27FC236}">
                <a16:creationId xmlns:a16="http://schemas.microsoft.com/office/drawing/2014/main" id="{5BE1DE58-B35C-4151-ADBC-324501EEB48B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48575">
            <a:off x="6341054" y="-280538"/>
            <a:ext cx="106735" cy="106735"/>
          </a:xfrm>
          <a:prstGeom prst="rect">
            <a:avLst/>
          </a:prstGeom>
        </p:spPr>
      </p:pic>
      <p:pic>
        <p:nvPicPr>
          <p:cNvPr id="125" name="Image 124">
            <a:extLst>
              <a:ext uri="{FF2B5EF4-FFF2-40B4-BE49-F238E27FC236}">
                <a16:creationId xmlns:a16="http://schemas.microsoft.com/office/drawing/2014/main" id="{F9CA326D-93FD-44DC-B099-A365D8262E46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48575">
            <a:off x="7314140" y="-631232"/>
            <a:ext cx="114497" cy="114497"/>
          </a:xfrm>
          <a:prstGeom prst="rect">
            <a:avLst/>
          </a:prstGeom>
        </p:spPr>
      </p:pic>
      <p:pic>
        <p:nvPicPr>
          <p:cNvPr id="126" name="Image 125">
            <a:extLst>
              <a:ext uri="{FF2B5EF4-FFF2-40B4-BE49-F238E27FC236}">
                <a16:creationId xmlns:a16="http://schemas.microsoft.com/office/drawing/2014/main" id="{F2A02300-CB37-4B59-8F6B-FD30AD8BD31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178" y="-631233"/>
            <a:ext cx="114497" cy="114497"/>
          </a:xfrm>
          <a:prstGeom prst="rect">
            <a:avLst/>
          </a:prstGeom>
        </p:spPr>
      </p:pic>
      <p:pic>
        <p:nvPicPr>
          <p:cNvPr id="127" name="Image 126">
            <a:extLst>
              <a:ext uri="{FF2B5EF4-FFF2-40B4-BE49-F238E27FC236}">
                <a16:creationId xmlns:a16="http://schemas.microsoft.com/office/drawing/2014/main" id="{06ECFC58-6DEC-4AB7-9D17-03975C2981A6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43" y="-1084382"/>
            <a:ext cx="115989" cy="115989"/>
          </a:xfrm>
          <a:prstGeom prst="rect">
            <a:avLst/>
          </a:prstGeom>
        </p:spPr>
      </p:pic>
      <p:pic>
        <p:nvPicPr>
          <p:cNvPr id="128" name="Image 127">
            <a:extLst>
              <a:ext uri="{FF2B5EF4-FFF2-40B4-BE49-F238E27FC236}">
                <a16:creationId xmlns:a16="http://schemas.microsoft.com/office/drawing/2014/main" id="{52A9E891-C208-489C-8157-5EB481232188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48575">
            <a:off x="6608740" y="-517038"/>
            <a:ext cx="118198" cy="118198"/>
          </a:xfrm>
          <a:prstGeom prst="rect">
            <a:avLst/>
          </a:prstGeom>
        </p:spPr>
      </p:pic>
      <p:pic>
        <p:nvPicPr>
          <p:cNvPr id="129" name="Image 128">
            <a:extLst>
              <a:ext uri="{FF2B5EF4-FFF2-40B4-BE49-F238E27FC236}">
                <a16:creationId xmlns:a16="http://schemas.microsoft.com/office/drawing/2014/main" id="{4FEFC96C-E3D8-4758-BF89-2D27BB7AD36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28709">
            <a:off x="4374947" y="-1389688"/>
            <a:ext cx="127445" cy="110731"/>
          </a:xfrm>
          <a:prstGeom prst="rect">
            <a:avLst/>
          </a:prstGeom>
        </p:spPr>
      </p:pic>
      <p:pic>
        <p:nvPicPr>
          <p:cNvPr id="130" name="Image 129">
            <a:extLst>
              <a:ext uri="{FF2B5EF4-FFF2-40B4-BE49-F238E27FC236}">
                <a16:creationId xmlns:a16="http://schemas.microsoft.com/office/drawing/2014/main" id="{4C8CAC5C-DF05-4E2D-A3A7-051074777734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758" y="-237030"/>
            <a:ext cx="65628" cy="65628"/>
          </a:xfrm>
          <a:prstGeom prst="rect">
            <a:avLst/>
          </a:prstGeom>
        </p:spPr>
      </p:pic>
      <p:pic>
        <p:nvPicPr>
          <p:cNvPr id="131" name="Image 130">
            <a:extLst>
              <a:ext uri="{FF2B5EF4-FFF2-40B4-BE49-F238E27FC236}">
                <a16:creationId xmlns:a16="http://schemas.microsoft.com/office/drawing/2014/main" id="{61CBB851-ED67-4098-B015-1A7C9A2A62A1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099" y="-281470"/>
            <a:ext cx="66361" cy="66361"/>
          </a:xfrm>
          <a:prstGeom prst="rect">
            <a:avLst/>
          </a:prstGeom>
        </p:spPr>
      </p:pic>
      <p:pic>
        <p:nvPicPr>
          <p:cNvPr id="132" name="Image 131">
            <a:extLst>
              <a:ext uri="{FF2B5EF4-FFF2-40B4-BE49-F238E27FC236}">
                <a16:creationId xmlns:a16="http://schemas.microsoft.com/office/drawing/2014/main" id="{6AD1B755-7B73-4EB1-8A3B-FADB1FDB04EA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508" y="-287891"/>
            <a:ext cx="66361" cy="66361"/>
          </a:xfrm>
          <a:prstGeom prst="rect">
            <a:avLst/>
          </a:prstGeom>
        </p:spPr>
      </p:pic>
      <p:pic>
        <p:nvPicPr>
          <p:cNvPr id="133" name="Image 132">
            <a:extLst>
              <a:ext uri="{FF2B5EF4-FFF2-40B4-BE49-F238E27FC236}">
                <a16:creationId xmlns:a16="http://schemas.microsoft.com/office/drawing/2014/main" id="{BEC908C8-62D4-4EB7-92EB-094D9D4926DD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938" y="-531557"/>
            <a:ext cx="66361" cy="66361"/>
          </a:xfrm>
          <a:prstGeom prst="rect">
            <a:avLst/>
          </a:prstGeom>
        </p:spPr>
      </p:pic>
      <p:pic>
        <p:nvPicPr>
          <p:cNvPr id="134" name="Image 133">
            <a:extLst>
              <a:ext uri="{FF2B5EF4-FFF2-40B4-BE49-F238E27FC236}">
                <a16:creationId xmlns:a16="http://schemas.microsoft.com/office/drawing/2014/main" id="{16ECBEF7-F09D-4E66-8D61-5126FBD4B64F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219" y="-517105"/>
            <a:ext cx="66361" cy="66361"/>
          </a:xfrm>
          <a:prstGeom prst="rect">
            <a:avLst/>
          </a:prstGeom>
        </p:spPr>
      </p:pic>
      <p:pic>
        <p:nvPicPr>
          <p:cNvPr id="135" name="Image 134">
            <a:extLst>
              <a:ext uri="{FF2B5EF4-FFF2-40B4-BE49-F238E27FC236}">
                <a16:creationId xmlns:a16="http://schemas.microsoft.com/office/drawing/2014/main" id="{B9168209-92A5-40BA-9E96-9A61BB13EA4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443" y="-608185"/>
            <a:ext cx="66361" cy="66361"/>
          </a:xfrm>
          <a:prstGeom prst="rect">
            <a:avLst/>
          </a:prstGeom>
        </p:spPr>
      </p:pic>
      <p:pic>
        <p:nvPicPr>
          <p:cNvPr id="136" name="Image 135">
            <a:extLst>
              <a:ext uri="{FF2B5EF4-FFF2-40B4-BE49-F238E27FC236}">
                <a16:creationId xmlns:a16="http://schemas.microsoft.com/office/drawing/2014/main" id="{D8E7AB2F-551D-445C-928A-B90BCD5206EB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749" y="-592216"/>
            <a:ext cx="66361" cy="66361"/>
          </a:xfrm>
          <a:prstGeom prst="rect">
            <a:avLst/>
          </a:prstGeom>
        </p:spPr>
      </p:pic>
      <p:pic>
        <p:nvPicPr>
          <p:cNvPr id="137" name="Image 136">
            <a:extLst>
              <a:ext uri="{FF2B5EF4-FFF2-40B4-BE49-F238E27FC236}">
                <a16:creationId xmlns:a16="http://schemas.microsoft.com/office/drawing/2014/main" id="{91559BA1-D207-4F24-B194-50FC25802442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440" y="-437853"/>
            <a:ext cx="114497" cy="114497"/>
          </a:xfrm>
          <a:prstGeom prst="rect">
            <a:avLst/>
          </a:prstGeom>
        </p:spPr>
      </p:pic>
      <p:pic>
        <p:nvPicPr>
          <p:cNvPr id="138" name="Image 137">
            <a:extLst>
              <a:ext uri="{FF2B5EF4-FFF2-40B4-BE49-F238E27FC236}">
                <a16:creationId xmlns:a16="http://schemas.microsoft.com/office/drawing/2014/main" id="{6A629C9E-EFF2-49BA-8D75-0777F5E01E6C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787" y="-733910"/>
            <a:ext cx="106749" cy="106749"/>
          </a:xfrm>
          <a:prstGeom prst="rect">
            <a:avLst/>
          </a:prstGeom>
        </p:spPr>
      </p:pic>
      <p:pic>
        <p:nvPicPr>
          <p:cNvPr id="139" name="Image 138">
            <a:extLst>
              <a:ext uri="{FF2B5EF4-FFF2-40B4-BE49-F238E27FC236}">
                <a16:creationId xmlns:a16="http://schemas.microsoft.com/office/drawing/2014/main" id="{676383F4-8CB2-427A-B23C-546A89DED6A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687" y="-298629"/>
            <a:ext cx="107914" cy="93761"/>
          </a:xfrm>
          <a:prstGeom prst="rect">
            <a:avLst/>
          </a:prstGeom>
        </p:spPr>
      </p:pic>
      <p:pic>
        <p:nvPicPr>
          <p:cNvPr id="140" name="Image 139">
            <a:extLst>
              <a:ext uri="{FF2B5EF4-FFF2-40B4-BE49-F238E27FC236}">
                <a16:creationId xmlns:a16="http://schemas.microsoft.com/office/drawing/2014/main" id="{DD5A5EFF-BEA0-48D2-AF9B-F62DCD940394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28709">
            <a:off x="9926469" y="-319505"/>
            <a:ext cx="126794" cy="110165"/>
          </a:xfrm>
          <a:prstGeom prst="rect">
            <a:avLst/>
          </a:prstGeom>
        </p:spPr>
      </p:pic>
      <p:pic>
        <p:nvPicPr>
          <p:cNvPr id="141" name="Image 140">
            <a:extLst>
              <a:ext uri="{FF2B5EF4-FFF2-40B4-BE49-F238E27FC236}">
                <a16:creationId xmlns:a16="http://schemas.microsoft.com/office/drawing/2014/main" id="{D8424D5A-B804-4EEB-B919-04C88E67E1B8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059" y="-189430"/>
            <a:ext cx="106750" cy="106750"/>
          </a:xfrm>
          <a:prstGeom prst="rect">
            <a:avLst/>
          </a:prstGeom>
        </p:spPr>
      </p:pic>
      <p:pic>
        <p:nvPicPr>
          <p:cNvPr id="142" name="Image 141">
            <a:extLst>
              <a:ext uri="{FF2B5EF4-FFF2-40B4-BE49-F238E27FC236}">
                <a16:creationId xmlns:a16="http://schemas.microsoft.com/office/drawing/2014/main" id="{9EABA833-2051-415B-83BD-552B8072E7B9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627" y="-531692"/>
            <a:ext cx="114497" cy="114497"/>
          </a:xfrm>
          <a:prstGeom prst="rect">
            <a:avLst/>
          </a:prstGeom>
        </p:spPr>
      </p:pic>
      <p:pic>
        <p:nvPicPr>
          <p:cNvPr id="143" name="Image 142">
            <a:extLst>
              <a:ext uri="{FF2B5EF4-FFF2-40B4-BE49-F238E27FC236}">
                <a16:creationId xmlns:a16="http://schemas.microsoft.com/office/drawing/2014/main" id="{A554CD5C-416C-438F-860A-914A20976FD7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00525" flipV="1">
            <a:off x="7911469" y="-383616"/>
            <a:ext cx="63821" cy="63821"/>
          </a:xfrm>
          <a:prstGeom prst="rect">
            <a:avLst/>
          </a:prstGeom>
        </p:spPr>
      </p:pic>
      <p:pic>
        <p:nvPicPr>
          <p:cNvPr id="144" name="Image 143">
            <a:extLst>
              <a:ext uri="{FF2B5EF4-FFF2-40B4-BE49-F238E27FC236}">
                <a16:creationId xmlns:a16="http://schemas.microsoft.com/office/drawing/2014/main" id="{1CDD8D3F-E402-43E8-9E9A-35D6B07A2CE9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00525">
            <a:off x="7750392" y="-193953"/>
            <a:ext cx="115946" cy="115946"/>
          </a:xfrm>
          <a:prstGeom prst="rect">
            <a:avLst/>
          </a:prstGeom>
        </p:spPr>
      </p:pic>
      <p:pic>
        <p:nvPicPr>
          <p:cNvPr id="145" name="Image 144">
            <a:extLst>
              <a:ext uri="{FF2B5EF4-FFF2-40B4-BE49-F238E27FC236}">
                <a16:creationId xmlns:a16="http://schemas.microsoft.com/office/drawing/2014/main" id="{66AAE0C6-C937-453F-94CA-F060A19349B3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69586">
            <a:off x="8071774" y="-282897"/>
            <a:ext cx="100932" cy="87695"/>
          </a:xfrm>
          <a:prstGeom prst="rect">
            <a:avLst/>
          </a:prstGeom>
        </p:spPr>
      </p:pic>
      <p:pic>
        <p:nvPicPr>
          <p:cNvPr id="146" name="Image 145">
            <a:extLst>
              <a:ext uri="{FF2B5EF4-FFF2-40B4-BE49-F238E27FC236}">
                <a16:creationId xmlns:a16="http://schemas.microsoft.com/office/drawing/2014/main" id="{2FDBABA7-1B5C-42A6-B444-E56BE0B3B328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48575">
            <a:off x="9540473" y="-195947"/>
            <a:ext cx="106735" cy="106735"/>
          </a:xfrm>
          <a:prstGeom prst="rect">
            <a:avLst/>
          </a:prstGeom>
        </p:spPr>
      </p:pic>
      <p:pic>
        <p:nvPicPr>
          <p:cNvPr id="147" name="Image 146">
            <a:extLst>
              <a:ext uri="{FF2B5EF4-FFF2-40B4-BE49-F238E27FC236}">
                <a16:creationId xmlns:a16="http://schemas.microsoft.com/office/drawing/2014/main" id="{536C8E56-8F0D-42D2-8874-156E3D296E00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48575">
            <a:off x="10513559" y="-546641"/>
            <a:ext cx="114497" cy="114497"/>
          </a:xfrm>
          <a:prstGeom prst="rect">
            <a:avLst/>
          </a:prstGeom>
        </p:spPr>
      </p:pic>
      <p:pic>
        <p:nvPicPr>
          <p:cNvPr id="148" name="Image 147">
            <a:extLst>
              <a:ext uri="{FF2B5EF4-FFF2-40B4-BE49-F238E27FC236}">
                <a16:creationId xmlns:a16="http://schemas.microsoft.com/office/drawing/2014/main" id="{5499FD57-A5C2-4378-B110-00F840AEE95C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597" y="-546642"/>
            <a:ext cx="114497" cy="114497"/>
          </a:xfrm>
          <a:prstGeom prst="rect">
            <a:avLst/>
          </a:prstGeom>
        </p:spPr>
      </p:pic>
      <p:pic>
        <p:nvPicPr>
          <p:cNvPr id="149" name="Image 148">
            <a:extLst>
              <a:ext uri="{FF2B5EF4-FFF2-40B4-BE49-F238E27FC236}">
                <a16:creationId xmlns:a16="http://schemas.microsoft.com/office/drawing/2014/main" id="{1D20FED8-AA1C-45B2-B05B-12AD96CC1B95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118" y="-398907"/>
            <a:ext cx="115989" cy="115989"/>
          </a:xfrm>
          <a:prstGeom prst="rect">
            <a:avLst/>
          </a:prstGeom>
        </p:spPr>
      </p:pic>
      <p:pic>
        <p:nvPicPr>
          <p:cNvPr id="150" name="Image 149">
            <a:extLst>
              <a:ext uri="{FF2B5EF4-FFF2-40B4-BE49-F238E27FC236}">
                <a16:creationId xmlns:a16="http://schemas.microsoft.com/office/drawing/2014/main" id="{993C039B-FF58-4767-BB35-0DD7A6D9F5CF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48575">
            <a:off x="8251506" y="-1394834"/>
            <a:ext cx="118198" cy="118198"/>
          </a:xfrm>
          <a:prstGeom prst="rect">
            <a:avLst/>
          </a:prstGeom>
        </p:spPr>
      </p:pic>
      <p:pic>
        <p:nvPicPr>
          <p:cNvPr id="151" name="Image 150">
            <a:extLst>
              <a:ext uri="{FF2B5EF4-FFF2-40B4-BE49-F238E27FC236}">
                <a16:creationId xmlns:a16="http://schemas.microsoft.com/office/drawing/2014/main" id="{3C09CEF9-3852-4306-917E-56A9637C6C06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28709">
            <a:off x="7407207" y="-1314578"/>
            <a:ext cx="127445" cy="110731"/>
          </a:xfrm>
          <a:prstGeom prst="rect">
            <a:avLst/>
          </a:prstGeom>
        </p:spPr>
      </p:pic>
      <p:pic>
        <p:nvPicPr>
          <p:cNvPr id="152" name="Image 151">
            <a:extLst>
              <a:ext uri="{FF2B5EF4-FFF2-40B4-BE49-F238E27FC236}">
                <a16:creationId xmlns:a16="http://schemas.microsoft.com/office/drawing/2014/main" id="{D01CBC24-C081-43C9-BE86-D87C5E2D2E8E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177" y="-152439"/>
            <a:ext cx="65628" cy="65628"/>
          </a:xfrm>
          <a:prstGeom prst="rect">
            <a:avLst/>
          </a:prstGeom>
        </p:spPr>
      </p:pic>
      <p:pic>
        <p:nvPicPr>
          <p:cNvPr id="153" name="Image 152">
            <a:extLst>
              <a:ext uri="{FF2B5EF4-FFF2-40B4-BE49-F238E27FC236}">
                <a16:creationId xmlns:a16="http://schemas.microsoft.com/office/drawing/2014/main" id="{96D6F8F9-80CE-4228-B7ED-63667976D3F9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518" y="-196879"/>
            <a:ext cx="66361" cy="66361"/>
          </a:xfrm>
          <a:prstGeom prst="rect">
            <a:avLst/>
          </a:prstGeom>
        </p:spPr>
      </p:pic>
      <p:pic>
        <p:nvPicPr>
          <p:cNvPr id="154" name="Image 153">
            <a:extLst>
              <a:ext uri="{FF2B5EF4-FFF2-40B4-BE49-F238E27FC236}">
                <a16:creationId xmlns:a16="http://schemas.microsoft.com/office/drawing/2014/main" id="{B007C549-3A07-4D76-86AF-2CA085B6D1D0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927" y="-203300"/>
            <a:ext cx="66361" cy="66361"/>
          </a:xfrm>
          <a:prstGeom prst="rect">
            <a:avLst/>
          </a:prstGeom>
        </p:spPr>
      </p:pic>
      <p:pic>
        <p:nvPicPr>
          <p:cNvPr id="155" name="Image 154">
            <a:extLst>
              <a:ext uri="{FF2B5EF4-FFF2-40B4-BE49-F238E27FC236}">
                <a16:creationId xmlns:a16="http://schemas.microsoft.com/office/drawing/2014/main" id="{1AA1F803-D31C-4382-8E4E-1E09218735FD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357" y="-446966"/>
            <a:ext cx="66361" cy="66361"/>
          </a:xfrm>
          <a:prstGeom prst="rect">
            <a:avLst/>
          </a:prstGeom>
        </p:spPr>
      </p:pic>
      <p:pic>
        <p:nvPicPr>
          <p:cNvPr id="156" name="Image 155">
            <a:extLst>
              <a:ext uri="{FF2B5EF4-FFF2-40B4-BE49-F238E27FC236}">
                <a16:creationId xmlns:a16="http://schemas.microsoft.com/office/drawing/2014/main" id="{9C24017A-022D-444B-9B15-3E0763D89E23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638" y="-432514"/>
            <a:ext cx="66361" cy="66361"/>
          </a:xfrm>
          <a:prstGeom prst="rect">
            <a:avLst/>
          </a:prstGeom>
        </p:spPr>
      </p:pic>
      <p:pic>
        <p:nvPicPr>
          <p:cNvPr id="157" name="Image 156">
            <a:extLst>
              <a:ext uri="{FF2B5EF4-FFF2-40B4-BE49-F238E27FC236}">
                <a16:creationId xmlns:a16="http://schemas.microsoft.com/office/drawing/2014/main" id="{39D49C7A-87F6-41A1-AC0C-862100F645D0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862" y="-523594"/>
            <a:ext cx="66361" cy="66361"/>
          </a:xfrm>
          <a:prstGeom prst="rect">
            <a:avLst/>
          </a:prstGeom>
        </p:spPr>
      </p:pic>
      <p:pic>
        <p:nvPicPr>
          <p:cNvPr id="158" name="Image 157">
            <a:extLst>
              <a:ext uri="{FF2B5EF4-FFF2-40B4-BE49-F238E27FC236}">
                <a16:creationId xmlns:a16="http://schemas.microsoft.com/office/drawing/2014/main" id="{CC02C7E8-5D6C-4D16-91FC-DE71DC76483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168" y="-507625"/>
            <a:ext cx="66361" cy="66361"/>
          </a:xfrm>
          <a:prstGeom prst="rect">
            <a:avLst/>
          </a:prstGeom>
        </p:spPr>
      </p:pic>
      <p:pic>
        <p:nvPicPr>
          <p:cNvPr id="159" name="Image 158">
            <a:extLst>
              <a:ext uri="{FF2B5EF4-FFF2-40B4-BE49-F238E27FC236}">
                <a16:creationId xmlns:a16="http://schemas.microsoft.com/office/drawing/2014/main" id="{7256E3B4-BAEC-42A9-A701-FB08D312153F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431" y="-1229842"/>
            <a:ext cx="114497" cy="114497"/>
          </a:xfrm>
          <a:prstGeom prst="rect">
            <a:avLst/>
          </a:prstGeom>
        </p:spPr>
      </p:pic>
      <p:pic>
        <p:nvPicPr>
          <p:cNvPr id="160" name="Image 159">
            <a:extLst>
              <a:ext uri="{FF2B5EF4-FFF2-40B4-BE49-F238E27FC236}">
                <a16:creationId xmlns:a16="http://schemas.microsoft.com/office/drawing/2014/main" id="{5CE300C7-56CD-454E-8B96-68C1217E2962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271" y="-1327102"/>
            <a:ext cx="106749" cy="106749"/>
          </a:xfrm>
          <a:prstGeom prst="rect">
            <a:avLst/>
          </a:prstGeom>
        </p:spPr>
      </p:pic>
      <p:pic>
        <p:nvPicPr>
          <p:cNvPr id="161" name="Image 160">
            <a:extLst>
              <a:ext uri="{FF2B5EF4-FFF2-40B4-BE49-F238E27FC236}">
                <a16:creationId xmlns:a16="http://schemas.microsoft.com/office/drawing/2014/main" id="{5D2D38B2-DE2B-4212-B658-C55D340CE96B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678" y="-1090618"/>
            <a:ext cx="107914" cy="93761"/>
          </a:xfrm>
          <a:prstGeom prst="rect">
            <a:avLst/>
          </a:prstGeom>
        </p:spPr>
      </p:pic>
      <p:pic>
        <p:nvPicPr>
          <p:cNvPr id="162" name="Image 161">
            <a:extLst>
              <a:ext uri="{FF2B5EF4-FFF2-40B4-BE49-F238E27FC236}">
                <a16:creationId xmlns:a16="http://schemas.microsoft.com/office/drawing/2014/main" id="{1D69A2FE-6299-4E7D-A06C-A76D0C619368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28709">
            <a:off x="10538460" y="-1111494"/>
            <a:ext cx="126794" cy="110165"/>
          </a:xfrm>
          <a:prstGeom prst="rect">
            <a:avLst/>
          </a:prstGeom>
        </p:spPr>
      </p:pic>
      <p:pic>
        <p:nvPicPr>
          <p:cNvPr id="163" name="Image 162">
            <a:extLst>
              <a:ext uri="{FF2B5EF4-FFF2-40B4-BE49-F238E27FC236}">
                <a16:creationId xmlns:a16="http://schemas.microsoft.com/office/drawing/2014/main" id="{F9FBEFEA-6B87-4A8E-8C90-58C811302590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050" y="-981419"/>
            <a:ext cx="106750" cy="106750"/>
          </a:xfrm>
          <a:prstGeom prst="rect">
            <a:avLst/>
          </a:prstGeom>
        </p:spPr>
      </p:pic>
      <p:pic>
        <p:nvPicPr>
          <p:cNvPr id="164" name="Image 163">
            <a:extLst>
              <a:ext uri="{FF2B5EF4-FFF2-40B4-BE49-F238E27FC236}">
                <a16:creationId xmlns:a16="http://schemas.microsoft.com/office/drawing/2014/main" id="{5A8CDD94-ACA9-4511-B917-C0A0EE835E74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618" y="-1323681"/>
            <a:ext cx="114497" cy="114497"/>
          </a:xfrm>
          <a:prstGeom prst="rect">
            <a:avLst/>
          </a:prstGeom>
        </p:spPr>
      </p:pic>
      <p:pic>
        <p:nvPicPr>
          <p:cNvPr id="165" name="Image 164">
            <a:extLst>
              <a:ext uri="{FF2B5EF4-FFF2-40B4-BE49-F238E27FC236}">
                <a16:creationId xmlns:a16="http://schemas.microsoft.com/office/drawing/2014/main" id="{F3912585-1EDD-4A01-85ED-D7AAC5ED8299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00525" flipV="1">
            <a:off x="8523460" y="-1175605"/>
            <a:ext cx="63821" cy="63821"/>
          </a:xfrm>
          <a:prstGeom prst="rect">
            <a:avLst/>
          </a:prstGeom>
        </p:spPr>
      </p:pic>
      <p:pic>
        <p:nvPicPr>
          <p:cNvPr id="166" name="Image 165">
            <a:extLst>
              <a:ext uri="{FF2B5EF4-FFF2-40B4-BE49-F238E27FC236}">
                <a16:creationId xmlns:a16="http://schemas.microsoft.com/office/drawing/2014/main" id="{754CD6B3-08AA-43E1-B92A-12061888572A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00525">
            <a:off x="8362383" y="-985942"/>
            <a:ext cx="115946" cy="115946"/>
          </a:xfrm>
          <a:prstGeom prst="rect">
            <a:avLst/>
          </a:prstGeom>
        </p:spPr>
      </p:pic>
      <p:pic>
        <p:nvPicPr>
          <p:cNvPr id="167" name="Image 166">
            <a:extLst>
              <a:ext uri="{FF2B5EF4-FFF2-40B4-BE49-F238E27FC236}">
                <a16:creationId xmlns:a16="http://schemas.microsoft.com/office/drawing/2014/main" id="{92683605-06A6-47DA-A353-797ABC06E8AF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69586">
            <a:off x="8683765" y="-1074886"/>
            <a:ext cx="100932" cy="87695"/>
          </a:xfrm>
          <a:prstGeom prst="rect">
            <a:avLst/>
          </a:prstGeom>
        </p:spPr>
      </p:pic>
      <p:pic>
        <p:nvPicPr>
          <p:cNvPr id="168" name="Image 167">
            <a:extLst>
              <a:ext uri="{FF2B5EF4-FFF2-40B4-BE49-F238E27FC236}">
                <a16:creationId xmlns:a16="http://schemas.microsoft.com/office/drawing/2014/main" id="{B26FFCF0-5AFD-4288-908C-8299EA13549E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48575">
            <a:off x="10152464" y="-987936"/>
            <a:ext cx="106735" cy="106735"/>
          </a:xfrm>
          <a:prstGeom prst="rect">
            <a:avLst/>
          </a:prstGeom>
        </p:spPr>
      </p:pic>
      <p:pic>
        <p:nvPicPr>
          <p:cNvPr id="169" name="Image 168">
            <a:extLst>
              <a:ext uri="{FF2B5EF4-FFF2-40B4-BE49-F238E27FC236}">
                <a16:creationId xmlns:a16="http://schemas.microsoft.com/office/drawing/2014/main" id="{3B541992-7F69-4AD8-A5F2-7E4F0DF366B8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48575">
            <a:off x="11125550" y="-1338630"/>
            <a:ext cx="114497" cy="114497"/>
          </a:xfrm>
          <a:prstGeom prst="rect">
            <a:avLst/>
          </a:prstGeom>
        </p:spPr>
      </p:pic>
      <p:pic>
        <p:nvPicPr>
          <p:cNvPr id="170" name="Image 169">
            <a:extLst>
              <a:ext uri="{FF2B5EF4-FFF2-40B4-BE49-F238E27FC236}">
                <a16:creationId xmlns:a16="http://schemas.microsoft.com/office/drawing/2014/main" id="{2B77E883-D40C-44B0-85A9-CBABADEF57B1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588" y="-1338631"/>
            <a:ext cx="114497" cy="114497"/>
          </a:xfrm>
          <a:prstGeom prst="rect">
            <a:avLst/>
          </a:prstGeom>
        </p:spPr>
      </p:pic>
      <p:pic>
        <p:nvPicPr>
          <p:cNvPr id="171" name="Image 170">
            <a:extLst>
              <a:ext uri="{FF2B5EF4-FFF2-40B4-BE49-F238E27FC236}">
                <a16:creationId xmlns:a16="http://schemas.microsoft.com/office/drawing/2014/main" id="{E38552E2-C1DB-4A57-A74D-CB3D16D639F0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109" y="-1190896"/>
            <a:ext cx="115989" cy="115989"/>
          </a:xfrm>
          <a:prstGeom prst="rect">
            <a:avLst/>
          </a:prstGeom>
        </p:spPr>
      </p:pic>
      <p:pic>
        <p:nvPicPr>
          <p:cNvPr id="172" name="Image 171">
            <a:extLst>
              <a:ext uri="{FF2B5EF4-FFF2-40B4-BE49-F238E27FC236}">
                <a16:creationId xmlns:a16="http://schemas.microsoft.com/office/drawing/2014/main" id="{1E9C5503-41AD-4C2B-97B4-1F8647425670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48575">
            <a:off x="10420150" y="-1224436"/>
            <a:ext cx="118198" cy="118198"/>
          </a:xfrm>
          <a:prstGeom prst="rect">
            <a:avLst/>
          </a:prstGeom>
        </p:spPr>
      </p:pic>
      <p:pic>
        <p:nvPicPr>
          <p:cNvPr id="173" name="Image 172">
            <a:extLst>
              <a:ext uri="{FF2B5EF4-FFF2-40B4-BE49-F238E27FC236}">
                <a16:creationId xmlns:a16="http://schemas.microsoft.com/office/drawing/2014/main" id="{C4988EDA-6B06-464D-99A3-613D177443DE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28709">
            <a:off x="7721129" y="-976853"/>
            <a:ext cx="127445" cy="110731"/>
          </a:xfrm>
          <a:prstGeom prst="rect">
            <a:avLst/>
          </a:prstGeom>
        </p:spPr>
      </p:pic>
      <p:pic>
        <p:nvPicPr>
          <p:cNvPr id="174" name="Image 173">
            <a:extLst>
              <a:ext uri="{FF2B5EF4-FFF2-40B4-BE49-F238E27FC236}">
                <a16:creationId xmlns:a16="http://schemas.microsoft.com/office/drawing/2014/main" id="{AD3B01B9-EE09-4FC1-B80E-0096AFE10CB6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168" y="-944428"/>
            <a:ext cx="65628" cy="65628"/>
          </a:xfrm>
          <a:prstGeom prst="rect">
            <a:avLst/>
          </a:prstGeom>
        </p:spPr>
      </p:pic>
      <p:pic>
        <p:nvPicPr>
          <p:cNvPr id="175" name="Image 174">
            <a:extLst>
              <a:ext uri="{FF2B5EF4-FFF2-40B4-BE49-F238E27FC236}">
                <a16:creationId xmlns:a16="http://schemas.microsoft.com/office/drawing/2014/main" id="{4B5EBA03-1B0F-48BA-A4B4-7B327EECBB5C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6509" y="-988868"/>
            <a:ext cx="66361" cy="66361"/>
          </a:xfrm>
          <a:prstGeom prst="rect">
            <a:avLst/>
          </a:prstGeom>
        </p:spPr>
      </p:pic>
      <p:pic>
        <p:nvPicPr>
          <p:cNvPr id="176" name="Image 175">
            <a:extLst>
              <a:ext uri="{FF2B5EF4-FFF2-40B4-BE49-F238E27FC236}">
                <a16:creationId xmlns:a16="http://schemas.microsoft.com/office/drawing/2014/main" id="{B37CFA6F-C83B-4F9C-8933-74ED56B1CE49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918" y="-995289"/>
            <a:ext cx="66361" cy="66361"/>
          </a:xfrm>
          <a:prstGeom prst="rect">
            <a:avLst/>
          </a:prstGeom>
        </p:spPr>
      </p:pic>
      <p:pic>
        <p:nvPicPr>
          <p:cNvPr id="177" name="Image 176">
            <a:extLst>
              <a:ext uri="{FF2B5EF4-FFF2-40B4-BE49-F238E27FC236}">
                <a16:creationId xmlns:a16="http://schemas.microsoft.com/office/drawing/2014/main" id="{A6921ACC-CE0C-46A6-AE50-FCBE5E04295D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348" y="-1238955"/>
            <a:ext cx="66361" cy="66361"/>
          </a:xfrm>
          <a:prstGeom prst="rect">
            <a:avLst/>
          </a:prstGeom>
        </p:spPr>
      </p:pic>
      <p:pic>
        <p:nvPicPr>
          <p:cNvPr id="178" name="Image 177">
            <a:extLst>
              <a:ext uri="{FF2B5EF4-FFF2-40B4-BE49-F238E27FC236}">
                <a16:creationId xmlns:a16="http://schemas.microsoft.com/office/drawing/2014/main" id="{30490688-E71F-416E-B26B-7EE1B2AF6396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5629" y="-1224503"/>
            <a:ext cx="66361" cy="66361"/>
          </a:xfrm>
          <a:prstGeom prst="rect">
            <a:avLst/>
          </a:prstGeom>
        </p:spPr>
      </p:pic>
      <p:pic>
        <p:nvPicPr>
          <p:cNvPr id="179" name="Image 178">
            <a:extLst>
              <a:ext uri="{FF2B5EF4-FFF2-40B4-BE49-F238E27FC236}">
                <a16:creationId xmlns:a16="http://schemas.microsoft.com/office/drawing/2014/main" id="{8B25B091-1E95-485D-86C9-0AD2241EA04D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853" y="-1315583"/>
            <a:ext cx="66361" cy="66361"/>
          </a:xfrm>
          <a:prstGeom prst="rect">
            <a:avLst/>
          </a:prstGeom>
        </p:spPr>
      </p:pic>
      <p:pic>
        <p:nvPicPr>
          <p:cNvPr id="180" name="Image 179">
            <a:extLst>
              <a:ext uri="{FF2B5EF4-FFF2-40B4-BE49-F238E27FC236}">
                <a16:creationId xmlns:a16="http://schemas.microsoft.com/office/drawing/2014/main" id="{8F17E406-9308-4094-A95A-E6CF16CD0353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159" y="-1299614"/>
            <a:ext cx="66361" cy="66361"/>
          </a:xfrm>
          <a:prstGeom prst="rect">
            <a:avLst/>
          </a:prstGeom>
        </p:spPr>
      </p:pic>
      <p:pic>
        <p:nvPicPr>
          <p:cNvPr id="181" name="Image 180">
            <a:extLst>
              <a:ext uri="{FF2B5EF4-FFF2-40B4-BE49-F238E27FC236}">
                <a16:creationId xmlns:a16="http://schemas.microsoft.com/office/drawing/2014/main" id="{77840A38-6195-4F2D-B85A-6AEB2900ACA1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52" y="-1226295"/>
            <a:ext cx="114497" cy="114497"/>
          </a:xfrm>
          <a:prstGeom prst="rect">
            <a:avLst/>
          </a:prstGeom>
        </p:spPr>
      </p:pic>
      <p:pic>
        <p:nvPicPr>
          <p:cNvPr id="182" name="Image 181">
            <a:extLst>
              <a:ext uri="{FF2B5EF4-FFF2-40B4-BE49-F238E27FC236}">
                <a16:creationId xmlns:a16="http://schemas.microsoft.com/office/drawing/2014/main" id="{19DABB49-5E0F-4EEC-B460-FB0A4BDE1940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49" y="-977871"/>
            <a:ext cx="106749" cy="106749"/>
          </a:xfrm>
          <a:prstGeom prst="rect">
            <a:avLst/>
          </a:prstGeom>
        </p:spPr>
      </p:pic>
      <p:pic>
        <p:nvPicPr>
          <p:cNvPr id="183" name="Image 182">
            <a:extLst>
              <a:ext uri="{FF2B5EF4-FFF2-40B4-BE49-F238E27FC236}">
                <a16:creationId xmlns:a16="http://schemas.microsoft.com/office/drawing/2014/main" id="{F82AD42D-BD36-4016-B309-7214617202A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699" y="-1087071"/>
            <a:ext cx="107914" cy="93761"/>
          </a:xfrm>
          <a:prstGeom prst="rect">
            <a:avLst/>
          </a:prstGeom>
        </p:spPr>
      </p:pic>
      <p:pic>
        <p:nvPicPr>
          <p:cNvPr id="184" name="Image 183">
            <a:extLst>
              <a:ext uri="{FF2B5EF4-FFF2-40B4-BE49-F238E27FC236}">
                <a16:creationId xmlns:a16="http://schemas.microsoft.com/office/drawing/2014/main" id="{837C8747-84AC-4C4D-81C8-CA05B0A41D22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28709">
            <a:off x="2293481" y="-1107947"/>
            <a:ext cx="126794" cy="110165"/>
          </a:xfrm>
          <a:prstGeom prst="rect">
            <a:avLst/>
          </a:prstGeom>
        </p:spPr>
      </p:pic>
      <p:pic>
        <p:nvPicPr>
          <p:cNvPr id="185" name="Image 184">
            <a:extLst>
              <a:ext uri="{FF2B5EF4-FFF2-40B4-BE49-F238E27FC236}">
                <a16:creationId xmlns:a16="http://schemas.microsoft.com/office/drawing/2014/main" id="{D5CE7A71-6F00-4CB1-AE2B-F5756CF025AF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071" y="-977872"/>
            <a:ext cx="106750" cy="106750"/>
          </a:xfrm>
          <a:prstGeom prst="rect">
            <a:avLst/>
          </a:prstGeom>
        </p:spPr>
      </p:pic>
      <p:pic>
        <p:nvPicPr>
          <p:cNvPr id="186" name="Image 185">
            <a:extLst>
              <a:ext uri="{FF2B5EF4-FFF2-40B4-BE49-F238E27FC236}">
                <a16:creationId xmlns:a16="http://schemas.microsoft.com/office/drawing/2014/main" id="{A7BD7CEB-CDDC-47DF-A367-DA8F18F09BF4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639" y="-1320134"/>
            <a:ext cx="114497" cy="114497"/>
          </a:xfrm>
          <a:prstGeom prst="rect">
            <a:avLst/>
          </a:prstGeom>
        </p:spPr>
      </p:pic>
      <p:pic>
        <p:nvPicPr>
          <p:cNvPr id="187" name="Image 186">
            <a:extLst>
              <a:ext uri="{FF2B5EF4-FFF2-40B4-BE49-F238E27FC236}">
                <a16:creationId xmlns:a16="http://schemas.microsoft.com/office/drawing/2014/main" id="{2AE9FA45-4CE0-4610-A28D-F7F6B96EDD0C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00525" flipV="1">
            <a:off x="278481" y="-1172058"/>
            <a:ext cx="63821" cy="63821"/>
          </a:xfrm>
          <a:prstGeom prst="rect">
            <a:avLst/>
          </a:prstGeom>
        </p:spPr>
      </p:pic>
      <p:pic>
        <p:nvPicPr>
          <p:cNvPr id="188" name="Image 187">
            <a:extLst>
              <a:ext uri="{FF2B5EF4-FFF2-40B4-BE49-F238E27FC236}">
                <a16:creationId xmlns:a16="http://schemas.microsoft.com/office/drawing/2014/main" id="{FC38C0FF-ED6F-424C-A59B-4835AE82FC4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00525">
            <a:off x="117404" y="-982395"/>
            <a:ext cx="115946" cy="115946"/>
          </a:xfrm>
          <a:prstGeom prst="rect">
            <a:avLst/>
          </a:prstGeom>
        </p:spPr>
      </p:pic>
      <p:pic>
        <p:nvPicPr>
          <p:cNvPr id="189" name="Image 188">
            <a:extLst>
              <a:ext uri="{FF2B5EF4-FFF2-40B4-BE49-F238E27FC236}">
                <a16:creationId xmlns:a16="http://schemas.microsoft.com/office/drawing/2014/main" id="{36EC29A3-7D23-46A9-87C7-F73C93ADF7FF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69586">
            <a:off x="438786" y="-1071339"/>
            <a:ext cx="100932" cy="87695"/>
          </a:xfrm>
          <a:prstGeom prst="rect">
            <a:avLst/>
          </a:prstGeom>
        </p:spPr>
      </p:pic>
      <p:pic>
        <p:nvPicPr>
          <p:cNvPr id="190" name="Image 189">
            <a:extLst>
              <a:ext uri="{FF2B5EF4-FFF2-40B4-BE49-F238E27FC236}">
                <a16:creationId xmlns:a16="http://schemas.microsoft.com/office/drawing/2014/main" id="{BE7D11B3-9218-417E-B509-E78AB335D998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48575">
            <a:off x="1907485" y="-984389"/>
            <a:ext cx="106735" cy="106735"/>
          </a:xfrm>
          <a:prstGeom prst="rect">
            <a:avLst/>
          </a:prstGeom>
        </p:spPr>
      </p:pic>
      <p:pic>
        <p:nvPicPr>
          <p:cNvPr id="191" name="Image 190">
            <a:extLst>
              <a:ext uri="{FF2B5EF4-FFF2-40B4-BE49-F238E27FC236}">
                <a16:creationId xmlns:a16="http://schemas.microsoft.com/office/drawing/2014/main" id="{B3457A21-584C-4010-94C8-7507069B7686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48575">
            <a:off x="3337307" y="-1750491"/>
            <a:ext cx="114497" cy="114497"/>
          </a:xfrm>
          <a:prstGeom prst="rect">
            <a:avLst/>
          </a:prstGeom>
        </p:spPr>
      </p:pic>
      <p:pic>
        <p:nvPicPr>
          <p:cNvPr id="192" name="Image 191">
            <a:extLst>
              <a:ext uri="{FF2B5EF4-FFF2-40B4-BE49-F238E27FC236}">
                <a16:creationId xmlns:a16="http://schemas.microsoft.com/office/drawing/2014/main" id="{53462A02-DA15-439F-9983-A89AADD76589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609" y="-1335084"/>
            <a:ext cx="114497" cy="114497"/>
          </a:xfrm>
          <a:prstGeom prst="rect">
            <a:avLst/>
          </a:prstGeom>
        </p:spPr>
      </p:pic>
      <p:pic>
        <p:nvPicPr>
          <p:cNvPr id="193" name="Image 192">
            <a:extLst>
              <a:ext uri="{FF2B5EF4-FFF2-40B4-BE49-F238E27FC236}">
                <a16:creationId xmlns:a16="http://schemas.microsoft.com/office/drawing/2014/main" id="{64ACF2C8-241A-45AC-A635-1AB43697539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130" y="-1187349"/>
            <a:ext cx="115989" cy="115989"/>
          </a:xfrm>
          <a:prstGeom prst="rect">
            <a:avLst/>
          </a:prstGeom>
        </p:spPr>
      </p:pic>
      <p:pic>
        <p:nvPicPr>
          <p:cNvPr id="194" name="Image 193">
            <a:extLst>
              <a:ext uri="{FF2B5EF4-FFF2-40B4-BE49-F238E27FC236}">
                <a16:creationId xmlns:a16="http://schemas.microsoft.com/office/drawing/2014/main" id="{28652612-A697-42CB-93AC-743820A9BB3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48575">
            <a:off x="2391805" y="-1477655"/>
            <a:ext cx="118198" cy="118198"/>
          </a:xfrm>
          <a:prstGeom prst="rect">
            <a:avLst/>
          </a:prstGeom>
        </p:spPr>
      </p:pic>
      <p:pic>
        <p:nvPicPr>
          <p:cNvPr id="195" name="Image 194">
            <a:extLst>
              <a:ext uri="{FF2B5EF4-FFF2-40B4-BE49-F238E27FC236}">
                <a16:creationId xmlns:a16="http://schemas.microsoft.com/office/drawing/2014/main" id="{A2ABE701-7814-49C8-8D70-1FAE524BD89D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28709">
            <a:off x="699497" y="-728898"/>
            <a:ext cx="127445" cy="110731"/>
          </a:xfrm>
          <a:prstGeom prst="rect">
            <a:avLst/>
          </a:prstGeom>
        </p:spPr>
      </p:pic>
      <p:pic>
        <p:nvPicPr>
          <p:cNvPr id="196" name="Image 195">
            <a:extLst>
              <a:ext uri="{FF2B5EF4-FFF2-40B4-BE49-F238E27FC236}">
                <a16:creationId xmlns:a16="http://schemas.microsoft.com/office/drawing/2014/main" id="{FF0F2E1B-357F-4E1B-819C-98A49DB69681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189" y="-940881"/>
            <a:ext cx="65628" cy="65628"/>
          </a:xfrm>
          <a:prstGeom prst="rect">
            <a:avLst/>
          </a:prstGeom>
        </p:spPr>
      </p:pic>
      <p:pic>
        <p:nvPicPr>
          <p:cNvPr id="197" name="Image 196">
            <a:extLst>
              <a:ext uri="{FF2B5EF4-FFF2-40B4-BE49-F238E27FC236}">
                <a16:creationId xmlns:a16="http://schemas.microsoft.com/office/drawing/2014/main" id="{1DC6BB18-6990-4004-B451-75143D6DF4D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530" y="-985321"/>
            <a:ext cx="66361" cy="66361"/>
          </a:xfrm>
          <a:prstGeom prst="rect">
            <a:avLst/>
          </a:prstGeom>
        </p:spPr>
      </p:pic>
      <p:pic>
        <p:nvPicPr>
          <p:cNvPr id="198" name="Image 197">
            <a:extLst>
              <a:ext uri="{FF2B5EF4-FFF2-40B4-BE49-F238E27FC236}">
                <a16:creationId xmlns:a16="http://schemas.microsoft.com/office/drawing/2014/main" id="{74DF11BD-51D9-49D5-B069-4F0DAF9C2C7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939" y="-991742"/>
            <a:ext cx="66361" cy="66361"/>
          </a:xfrm>
          <a:prstGeom prst="rect">
            <a:avLst/>
          </a:prstGeom>
        </p:spPr>
      </p:pic>
      <p:pic>
        <p:nvPicPr>
          <p:cNvPr id="199" name="Image 198">
            <a:extLst>
              <a:ext uri="{FF2B5EF4-FFF2-40B4-BE49-F238E27FC236}">
                <a16:creationId xmlns:a16="http://schemas.microsoft.com/office/drawing/2014/main" id="{81DE7EE0-7FC0-4BE0-ADDC-1F270ACB8EFA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369" y="-1235408"/>
            <a:ext cx="66361" cy="66361"/>
          </a:xfrm>
          <a:prstGeom prst="rect">
            <a:avLst/>
          </a:prstGeom>
        </p:spPr>
      </p:pic>
      <p:pic>
        <p:nvPicPr>
          <p:cNvPr id="200" name="Image 199">
            <a:extLst>
              <a:ext uri="{FF2B5EF4-FFF2-40B4-BE49-F238E27FC236}">
                <a16:creationId xmlns:a16="http://schemas.microsoft.com/office/drawing/2014/main" id="{4F7246C9-3B2E-43E6-969A-87C79C9155A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650" y="-1220956"/>
            <a:ext cx="66361" cy="66361"/>
          </a:xfrm>
          <a:prstGeom prst="rect">
            <a:avLst/>
          </a:prstGeom>
        </p:spPr>
      </p:pic>
      <p:pic>
        <p:nvPicPr>
          <p:cNvPr id="201" name="Image 200">
            <a:extLst>
              <a:ext uri="{FF2B5EF4-FFF2-40B4-BE49-F238E27FC236}">
                <a16:creationId xmlns:a16="http://schemas.microsoft.com/office/drawing/2014/main" id="{FC3D8ACF-7CA3-4AB2-99AD-039D9665919A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874" y="-1312036"/>
            <a:ext cx="66361" cy="66361"/>
          </a:xfrm>
          <a:prstGeom prst="rect">
            <a:avLst/>
          </a:prstGeom>
        </p:spPr>
      </p:pic>
      <p:pic>
        <p:nvPicPr>
          <p:cNvPr id="202" name="Image 201">
            <a:extLst>
              <a:ext uri="{FF2B5EF4-FFF2-40B4-BE49-F238E27FC236}">
                <a16:creationId xmlns:a16="http://schemas.microsoft.com/office/drawing/2014/main" id="{BAF7F65D-2502-4BF9-BA95-C946AA11DC9A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80" y="-1296067"/>
            <a:ext cx="66361" cy="66361"/>
          </a:xfrm>
          <a:prstGeom prst="rect">
            <a:avLst/>
          </a:prstGeom>
        </p:spPr>
      </p:pic>
      <p:pic>
        <p:nvPicPr>
          <p:cNvPr id="203" name="Image 202">
            <a:extLst>
              <a:ext uri="{FF2B5EF4-FFF2-40B4-BE49-F238E27FC236}">
                <a16:creationId xmlns:a16="http://schemas.microsoft.com/office/drawing/2014/main" id="{B84B89FE-69D0-4B37-ADBC-8BEC0F10FE66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9427"/>
            <a:ext cx="2571750" cy="4572000"/>
          </a:xfrm>
          <a:prstGeom prst="rect">
            <a:avLst/>
          </a:prstGeom>
        </p:spPr>
      </p:pic>
      <p:pic>
        <p:nvPicPr>
          <p:cNvPr id="204" name="Image 203">
            <a:extLst>
              <a:ext uri="{FF2B5EF4-FFF2-40B4-BE49-F238E27FC236}">
                <a16:creationId xmlns:a16="http://schemas.microsoft.com/office/drawing/2014/main" id="{53CAEE61-71F0-42D0-9A6C-B5E9E9B8C2E3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32058">
            <a:off x="1870422" y="-316701"/>
            <a:ext cx="2571750" cy="4572000"/>
          </a:xfrm>
          <a:prstGeom prst="rect">
            <a:avLst/>
          </a:prstGeom>
        </p:spPr>
      </p:pic>
      <p:pic>
        <p:nvPicPr>
          <p:cNvPr id="205" name="Image 204">
            <a:extLst>
              <a:ext uri="{FF2B5EF4-FFF2-40B4-BE49-F238E27FC236}">
                <a16:creationId xmlns:a16="http://schemas.microsoft.com/office/drawing/2014/main" id="{17972337-275B-401D-9F20-80A1E2C4C38B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26896" y="-49428"/>
            <a:ext cx="1997244" cy="4572000"/>
          </a:xfrm>
          <a:prstGeom prst="rect">
            <a:avLst/>
          </a:prstGeom>
        </p:spPr>
      </p:pic>
      <p:pic>
        <p:nvPicPr>
          <p:cNvPr id="206" name="Image 205">
            <a:extLst>
              <a:ext uri="{FF2B5EF4-FFF2-40B4-BE49-F238E27FC236}">
                <a16:creationId xmlns:a16="http://schemas.microsoft.com/office/drawing/2014/main" id="{1FEFB196-E4F4-440F-A4DB-C39B194B7B88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686" flipH="1">
            <a:off x="5253627" y="-49427"/>
            <a:ext cx="2571750" cy="4572000"/>
          </a:xfrm>
          <a:prstGeom prst="rect">
            <a:avLst/>
          </a:prstGeom>
        </p:spPr>
      </p:pic>
      <p:pic>
        <p:nvPicPr>
          <p:cNvPr id="207" name="Image 206">
            <a:extLst>
              <a:ext uri="{FF2B5EF4-FFF2-40B4-BE49-F238E27FC236}">
                <a16:creationId xmlns:a16="http://schemas.microsoft.com/office/drawing/2014/main" id="{C4BE6F24-8C7F-4E73-A1FA-8DDBF67AF433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8" y="-49427"/>
            <a:ext cx="2571750" cy="4572000"/>
          </a:xfrm>
          <a:prstGeom prst="rect">
            <a:avLst/>
          </a:prstGeom>
        </p:spPr>
      </p:pic>
      <p:pic>
        <p:nvPicPr>
          <p:cNvPr id="208" name="Image 207">
            <a:extLst>
              <a:ext uri="{FF2B5EF4-FFF2-40B4-BE49-F238E27FC236}">
                <a16:creationId xmlns:a16="http://schemas.microsoft.com/office/drawing/2014/main" id="{81CAEE6A-7E2A-43AF-AD08-FFD1F1280C2F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600" y="-30555"/>
            <a:ext cx="25717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64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557 0.00718 L -0.00351 0.31296 C 0.00573 0.37801 0.01445 0.47384 0.02057 0.57639 C 0.02774 0.69236 0.03112 0.78542 0.02839 0.85231 L 0.02214 1.16944 " pathEditMode="relative" rAng="5040000" ptsTypes="AAAAA">
                                      <p:cBhvr>
                                        <p:cTn id="6" dur="15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5780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5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" dur="15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15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16 L -0.00833 0.23079 C -0.01042 0.28056 -0.00911 0.35139 -0.00456 0.42662 C 0.00013 0.5125 0.00651 0.57963 0.0151 0.62662 L 0.05104 0.85208 " pathEditMode="relative" rAng="5040000" ptsTypes="AAAAA">
                                      <p:cBhvr>
                                        <p:cTn id="15" dur="15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4294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5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5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15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713 0.01713 L -0.02917 0.31644 C -0.0138 0.38033 -0.00169 0.475 0.0043 0.57686 C 0.01198 0.69237 0.01185 0.78519 0.00261 0.85278 L -0.0306 1.17315 " pathEditMode="relative" rAng="5040000" ptsTypes="AAAAA">
                                      <p:cBhvr>
                                        <p:cTn id="24" dur="15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06" y="5717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5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5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1" dur="15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92 L -0.00833 0.23125 C -0.01042 0.28079 -0.00899 0.35209 -0.00456 0.42732 C 0.00013 0.51273 0.00651 0.58033 0.0151 0.62732 L 0.05104 0.85278 " pathEditMode="relative" rAng="5040000" ptsTypes="AAAAA">
                                      <p:cBhvr>
                                        <p:cTn id="33" dur="15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4294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5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5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5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15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231 0.00648 L 0.09089 0.27708 C 0.12097 0.33472 0.1405 0.42315 0.14623 0.51991 C 0.15521 0.62847 0.14714 0.71852 0.12097 0.78588 L 0.01771 1.10301 " pathEditMode="relative" rAng="5040000" ptsTypes="AAAAA">
                                      <p:cBhvr>
                                        <p:cTn id="42" dur="15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85" y="5335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5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5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5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9" dur="15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15 L -0.00833 0.23079 C -0.01042 0.28056 -0.00899 0.35162 -0.00456 0.42686 C 0.00013 0.5125 0.00651 0.57963 0.0151 0.62686 L 0.05104 0.85232 " pathEditMode="relative" rAng="5040000" ptsTypes="AAAAA">
                                      <p:cBhvr>
                                        <p:cTn id="51" dur="15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4294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5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50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50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8" dur="15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37" presetClass="path" presetSubtype="0" repeatCount="indefinite" accel="50000" decel="5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.03554 -0.06296 L 0.02734 0.16875 C 0.02526 0.21875 0.02669 0.28958 0.03112 0.36482 C 0.0358 0.4507 0.04218 0.51759 0.05078 0.56435 L 0.08672 0.79028 " pathEditMode="relative" rAng="5040000" ptsTypes="AAAAA">
                                      <p:cBhvr>
                                        <p:cTn id="60" dur="15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42917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5" presetClass="exit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5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50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50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67" dur="15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8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15 L -0.00834 0.23079 C -0.01042 0.28056 -0.00912 0.35139 -0.00456 0.42686 C 0.00013 0.5125 0.00651 0.57963 0.0151 0.62663 L 0.05104 0.85209 " pathEditMode="relative" rAng="5040000" ptsTypes="AAAAA">
                                      <p:cBhvr>
                                        <p:cTn id="69" dur="15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4294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5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5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5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6" dur="15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69 L -0.00834 0.23172 C -0.01042 0.28102 -0.00899 0.35255 -0.00456 0.42778 C 0.00013 0.51297 0.00651 0.58079 0.0151 0.62778 L 0.05104 0.85324 " pathEditMode="relative" rAng="5040000" ptsTypes="AAAAA">
                                      <p:cBhvr>
                                        <p:cTn id="78" dur="15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42963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5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5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5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5" dur="15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6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16 L -0.00833 0.23078 C -0.01042 0.28055 -0.00912 0.35139 -0.00456 0.42662 C 0.00013 0.5125 0.00651 0.57963 0.0151 0.62662 L 0.05104 0.85208 " pathEditMode="relative" rAng="5040000" ptsTypes="AAAAA">
                                      <p:cBhvr>
                                        <p:cTn id="87" dur="15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42940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5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5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5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4" dur="15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93 L -0.00834 0.23125 C -0.01042 0.28078 -0.00899 0.35208 -0.00456 0.42731 C 0.00013 0.51273 0.00651 0.58032 0.0151 0.62731 L 0.05104 0.85277 " pathEditMode="relative" rAng="5040000" ptsTypes="AAAAA">
                                      <p:cBhvr>
                                        <p:cTn id="96" dur="15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42940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5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5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5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3" dur="15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4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002 0.00996 L -0.02408 0.2338 C -0.01601 0.28149 -0.00898 0.35139 -0.00455 0.42662 C 0.00105 0.51227 0.00248 0.58033 -0.00065 0.62963 L -0.01054 0.86366 " pathEditMode="relative" rAng="5040000" ptsTypes="AAAAA">
                                      <p:cBhvr>
                                        <p:cTn id="105" dur="15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10" y="42407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15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5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5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2" dur="15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3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7 L -0.00833 0.23171 C -0.01042 0.28102 -0.00898 0.35254 -0.00456 0.42778 C 0.00013 0.51296 0.00651 0.58078 0.0151 0.62778 L 0.05104 0.85324 " pathEditMode="relative" rAng="5040000" ptsTypes="AAAAA">
                                      <p:cBhvr>
                                        <p:cTn id="114" dur="15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42963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5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5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5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1" dur="15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2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69 L -0.00833 0.23171 C -0.01042 0.28102 -0.00898 0.35255 -0.00456 0.42778 C 0.00013 0.51296 0.00651 0.58079 0.0151 0.62778 L 0.05104 0.85324 " pathEditMode="relative" rAng="5040000" ptsTypes="AAAAA">
                                      <p:cBhvr>
                                        <p:cTn id="123" dur="15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42963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15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5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5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0" dur="15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1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93 L -0.00834 0.23125 C -0.01042 0.28079 -0.00899 0.35208 -0.00456 0.42731 C 0.00013 0.51273 0.00651 0.58032 0.0151 0.62731 L 0.05104 0.85278 " pathEditMode="relative" rAng="5040000" ptsTypes="AAAAA">
                                      <p:cBhvr>
                                        <p:cTn id="132" dur="15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42940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5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5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5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9" dur="15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0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16 L -0.00352 0.3118 C -0.00456 0.3787 -0.0017 0.47546 0.00429 0.57731 C 0.0108 0.69282 0.01862 0.78472 0.02825 0.84884 L 0.06901 1.15578 " pathEditMode="relative" rAng="5040000" ptsTypes="AAAAA">
                                      <p:cBhvr>
                                        <p:cTn id="141" dur="15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2" y="58125"/>
                                    </p:animMotion>
                                  </p:childTnLst>
                                </p:cTn>
                              </p:par>
                              <p:par>
                                <p:cTn id="142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5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5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5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8" dur="15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9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69 L -0.00833 0.23171 C -0.01042 0.28102 -0.00898 0.35255 -0.00456 0.42778 C 0.00013 0.51296 0.00651 0.58079 0.0151 0.62778 L 0.05104 0.85324 " pathEditMode="relative" rAng="5040000" ptsTypes="AAAAA">
                                      <p:cBhvr>
                                        <p:cTn id="150" dur="15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42963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5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5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5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7" dur="15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8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81 0.01157 L -0.02617 0.23426 C -0.0168 0.28194 -0.00898 0.35185 -0.00456 0.42708 C 0.00104 0.5125 0.00182 0.58102 -0.00273 0.63032 L -0.01862 0.86551 " pathEditMode="relative" rAng="5040000" ptsTypes="AAAAA">
                                      <p:cBhvr>
                                        <p:cTn id="159" dur="15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1" y="42338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5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5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5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6" dur="15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7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539 0.01273 L -0.02839 0.23403 C -0.01771 0.28171 -0.00938 0.35092 -0.00495 0.42616 C 0.00078 0.51227 0.00104 0.58009 -0.00495 0.62986 L -0.02617 0.86597 " pathEditMode="relative" rAng="5040000" ptsTypes="AAAAA">
                                      <p:cBhvr>
                                        <p:cTn id="168" dur="15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40" y="42222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5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15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5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5" dur="15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6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92 L -0.00834 0.23125 C -0.01042 0.28079 -0.00899 0.35209 -0.00456 0.42732 C 0.00013 0.51274 0.00651 0.58033 0.0151 0.62732 L 0.05104 0.85278 " pathEditMode="relative" rAng="5040000" ptsTypes="AAAAA">
                                      <p:cBhvr>
                                        <p:cTn id="177" dur="15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42940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15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50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50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4" dur="15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5" presetID="37" presetClass="path" presetSubtype="0" repeatCount="indefinite" accel="50000" decel="5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0.00013 -0.00093 L -0.00833 0.23125 C -0.01041 0.28079 -0.00898 0.35208 -0.00455 0.42731 C 0.00013 0.51273 0.00651 0.58032 0.01511 0.62731 L 0.05104 0.85278 " pathEditMode="relative" rAng="5040000" ptsTypes="AAAAA">
                                      <p:cBhvr>
                                        <p:cTn id="186" dur="15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42940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45" presetClass="exit" presetSubtype="0" repeatCount="indefinite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15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15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5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8" presetClass="emph" presetSubtype="0" repeatCount="indefinite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Rot by="21600000">
                                      <p:cBhvr>
                                        <p:cTn id="193" dur="15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4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93 L -0.00833 0.23125 C -0.01041 0.28079 -0.00898 0.35208 -0.00455 0.42731 C 0.00013 0.51273 0.00651 0.58032 0.01511 0.62731 L 0.05105 0.85278 " pathEditMode="relative" rAng="5040000" ptsTypes="AAAAA">
                                      <p:cBhvr>
                                        <p:cTn id="195" dur="15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42940"/>
                                    </p:animMotion>
                                  </p:childTnLst>
                                </p:cTn>
                              </p:par>
                              <p:par>
                                <p:cTn id="196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15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5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5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2" dur="15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3" presetID="37" presetClass="path" presetSubtype="0" repeatCount="indefinite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125E-6 7.40741E-7 L -0.00352 0.31134 C -0.00469 0.37893 -0.0017 0.47454 0.00429 0.57616 C 0.0108 0.69236 0.01862 0.7831 0.02812 0.84722 L 0.06888 1.15324 " pathEditMode="relative" rAng="5040000" ptsTypes="AAAAA">
                                      <p:cBhvr>
                                        <p:cTn id="204" dur="15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" y="57940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45" presetClass="exit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15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15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5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8" presetClass="emp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211" dur="15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2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56 0.00926 L -0.08555 0.31713 C -0.09245 0.38403 -0.09258 0.47755 -0.08659 0.57685 C -0.08099 0.69005 -0.07071 0.77824 -0.05469 0.83912 L 0.0108 1.1331 " pathEditMode="relative" rAng="5040000" ptsTypes="AAAAA">
                                      <p:cBhvr>
                                        <p:cTn id="213" dur="15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56759"/>
                                    </p:animMotion>
                                  </p:childTnLst>
                                </p:cTn>
                              </p:par>
                              <p:par>
                                <p:cTn id="214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15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6" dur="150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50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0" dur="15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1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115 L -0.00847 0.23056 C -0.01055 0.28056 -0.00924 0.35116 -0.00468 0.42662 C 5E-6 0.5125 0.00638 0.5794 0.01498 0.62639 L 0.05092 0.85186 " pathEditMode="relative" rAng="5040000" ptsTypes="AAAAA">
                                      <p:cBhvr>
                                        <p:cTn id="222" dur="15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42917"/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15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5" dur="150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50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9" dur="15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0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92 L -0.00833 0.23125 C -0.01041 0.28079 -0.00898 0.35209 -0.00455 0.42732 C 0.00013 0.51273 0.00651 0.58033 0.01511 0.62732 L 0.05105 0.85278 " pathEditMode="relative" rAng="5040000" ptsTypes="AAAAA">
                                      <p:cBhvr>
                                        <p:cTn id="231" dur="15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42940"/>
                                    </p:animMotion>
                                  </p:childTnLst>
                                </p:cTn>
                              </p:par>
                              <p:par>
                                <p:cTn id="232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15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150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50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8" dur="15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9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116 L -0.00847 0.23055 C -0.01055 0.28055 -0.00925 0.35115 -0.00469 0.42639 C 2.5E-6 0.5125 0.00638 0.5794 0.01497 0.62639 L 0.05091 0.85185 " pathEditMode="relative" rAng="5040000" ptsTypes="AAAAA">
                                      <p:cBhvr>
                                        <p:cTn id="240" dur="15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42917"/>
                                    </p:animMotion>
                                  </p:childTnLst>
                                </p:cTn>
                              </p:par>
                              <p:par>
                                <p:cTn id="241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15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3" dur="150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50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7" dur="15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8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878 0.0132 L -0.02513 0.30255 C -0.01302 0.36505 -0.003 0.45579 0.00273 0.55371 C 0.01016 0.66528 0.0112 0.75371 0.00534 0.81783 L -0.01458 1.12431 " pathEditMode="relative" rAng="5040000" ptsTypes="AAAAA">
                                      <p:cBhvr>
                                        <p:cTn id="249" dur="15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64" y="55093"/>
                                    </p:animMotion>
                                  </p:childTnLst>
                                </p:cTn>
                              </p:par>
                              <p:par>
                                <p:cTn id="250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15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2" dur="15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5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6" dur="15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7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15 L -0.00833 0.23079 C -0.01041 0.28056 -0.00898 0.35162 -0.00455 0.42685 C 0.00013 0.5125 0.00651 0.57963 0.01511 0.62662 L 0.05104 0.85232 " pathEditMode="relative" rAng="5040000" ptsTypes="AAAAA">
                                      <p:cBhvr>
                                        <p:cTn id="258" dur="15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42940"/>
                                    </p:animMotion>
                                  </p:childTnLst>
                                </p:cTn>
                              </p:par>
                              <p:par>
                                <p:cTn id="259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15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1" dur="150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50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5" dur="15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6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93 L -0.00833 0.23125 C -0.01042 0.28078 -0.00899 0.35208 -0.00456 0.42731 C 0.00013 0.51273 0.00651 0.58032 0.0151 0.62731 L 0.05104 0.85277 " pathEditMode="relative" rAng="5040000" ptsTypes="AAAAA">
                                      <p:cBhvr>
                                        <p:cTn id="267" dur="15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42940"/>
                                    </p:animMotion>
                                  </p:childTnLst>
                                </p:cTn>
                              </p:par>
                              <p:par>
                                <p:cTn id="268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15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0" dur="15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15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4" dur="15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5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122 -0.09931 L -0.05039 0.22245 C -0.0668 0.2919 -0.07318 0.38842 -0.06719 0.48958 C -0.06198 0.6044 -0.04635 0.69305 -0.01901 0.75301 L 0.09193 1.04375 " pathEditMode="relative" rAng="5040000" ptsTypes="AAAAA">
                                      <p:cBhvr>
                                        <p:cTn id="276" dur="15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" y="58287"/>
                                    </p:animMotion>
                                  </p:childTnLst>
                                </p:cTn>
                              </p:par>
                              <p:par>
                                <p:cTn id="277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15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9" dur="150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150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3" dur="15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4" presetID="37" presetClass="path" presetSubtype="0" repeatCount="indefinite" accel="50000" decel="5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6849 0.01134 L -0.02513 0.25741 C -0.01537 0.31042 -0.00717 0.3875 -0.00222 0.4706 C 0.0039 0.56551 0.00507 0.64074 0.00065 0.69514 L -0.01381 0.95509 " pathEditMode="relative" rAng="5040000" ptsTypes="AAAAA">
                                      <p:cBhvr>
                                        <p:cTn id="285" dur="15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4" y="46806"/>
                                    </p:animMotion>
                                  </p:childTnLst>
                                </p:cTn>
                              </p:par>
                              <p:par>
                                <p:cTn id="286" presetID="45" presetClass="exit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7" dur="15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8" dur="15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5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292" dur="15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3" presetID="37" presetClass="path" presetSubtype="0" repeatCount="indefinite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0013 -0.00139 L -0.00326 0.31482 C -0.0043 0.38264 -0.00144 0.4801 0.00468 0.58311 C 0.01119 0.70024 0.01914 0.79283 0.02877 0.85787 L 0.06979 1.16783 " pathEditMode="relative" rAng="5040000" ptsTypes="AAAAA">
                                      <p:cBhvr>
                                        <p:cTn id="294" dur="15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58750"/>
                                    </p:animMotion>
                                  </p:childTnLst>
                                </p:cTn>
                              </p:par>
                              <p:par>
                                <p:cTn id="295" presetID="45" presetClass="exit" presetSubtype="0" repeatCount="indefinite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15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150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150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8" presetClass="emph" presetSubtype="0" repeatCount="indefinite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Rot by="21600000">
                                      <p:cBhvr>
                                        <p:cTn id="301" dur="15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2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93 L -0.00833 0.23125 C -0.01042 0.28079 -0.00898 0.35208 -0.00456 0.42732 C 0.00013 0.51273 0.00651 0.58032 0.0151 0.62732 L 0.05104 0.85278 " pathEditMode="relative" rAng="5040000" ptsTypes="AAAAA">
                                      <p:cBhvr>
                                        <p:cTn id="303" dur="15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42940"/>
                                    </p:animMotion>
                                  </p:childTnLst>
                                </p:cTn>
                              </p:par>
                              <p:par>
                                <p:cTn id="304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15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6" dur="150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150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10" dur="15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1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16 L -0.00833 0.23079 C -0.01042 0.28055 -0.00898 0.35162 -0.00456 0.42685 C 0.00013 0.5125 0.00651 0.57986 0.0151 0.62685 L 0.05104 0.85231 " pathEditMode="relative" rAng="5040000" ptsTypes="AAAAA">
                                      <p:cBhvr>
                                        <p:cTn id="312" dur="15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42940"/>
                                    </p:animMotion>
                                  </p:childTnLst>
                                </p:cTn>
                              </p:par>
                              <p:par>
                                <p:cTn id="313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" dur="15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5" dur="150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150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19" dur="15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0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116 L -0.00859 0.23032 C -0.01068 0.28055 -0.00938 0.35092 -0.00482 0.42616 C -0.00013 0.5125 0.00625 0.57916 0.01484 0.62616 L 0.05078 0.85162 " pathEditMode="relative" rAng="5040000" ptsTypes="AAAAA">
                                      <p:cBhvr>
                                        <p:cTn id="321" dur="15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42894"/>
                                    </p:animMotion>
                                  </p:childTnLst>
                                </p:cTn>
                              </p:par>
                              <p:par>
                                <p:cTn id="322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" dur="15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4" dur="15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15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8" dur="15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9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15 L -0.00834 0.23079 C -0.01042 0.28056 -0.00899 0.35162 -0.00456 0.42686 C 0.00013 0.5125 0.00651 0.57986 0.0151 0.62686 L 0.05104 0.85232 " pathEditMode="relative" rAng="5040000" ptsTypes="AAAAA">
                                      <p:cBhvr>
                                        <p:cTn id="330" dur="15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42940"/>
                                    </p:animMotion>
                                  </p:childTnLst>
                                </p:cTn>
                              </p:par>
                              <p:par>
                                <p:cTn id="331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2" dur="15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3" dur="150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150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7" dur="15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8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16 L -0.00833 0.23078 C -0.01041 0.28055 -0.00898 0.35162 -0.00456 0.42685 C 0.00013 0.5125 0.00651 0.57986 0.01511 0.62685 L 0.05104 0.85231 " pathEditMode="relative" rAng="5040000" ptsTypes="AAAAA">
                                      <p:cBhvr>
                                        <p:cTn id="339" dur="15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42940"/>
                                    </p:animMotion>
                                  </p:childTnLst>
                                </p:cTn>
                              </p:par>
                              <p:par>
                                <p:cTn id="340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1" dur="15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2" dur="150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150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6" dur="15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7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16 L -0.00833 0.23078 C -0.01041 0.28055 -0.00898 0.35162 -0.00455 0.42685 C 0.00013 0.5125 0.00651 0.57986 0.01511 0.62685 L 0.05105 0.85231 " pathEditMode="relative" rAng="5040000" ptsTypes="AAAAA">
                                      <p:cBhvr>
                                        <p:cTn id="348" dur="15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42940"/>
                                    </p:animMotion>
                                  </p:childTnLst>
                                </p:cTn>
                              </p:par>
                              <p:par>
                                <p:cTn id="349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0" dur="15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1" dur="15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2" dur="15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55" dur="15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6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115 L -0.00846 0.23056 C -0.01054 0.28056 -0.00911 0.35139 -0.00468 0.42662 C -2.5E-6 0.5125 0.00638 0.57963 0.01498 0.62662 L 0.05091 0.85209 " pathEditMode="relative" rAng="5040000" ptsTypes="AAAAA">
                                      <p:cBhvr>
                                        <p:cTn id="357" dur="15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42917"/>
                                    </p:animMotion>
                                  </p:childTnLst>
                                </p:cTn>
                              </p:par>
                              <p:par>
                                <p:cTn id="358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9" dur="15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150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150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4" dur="15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5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115 L -0.00847 0.23056 C -0.01055 0.28056 -0.00912 0.35139 -0.00469 0.42662 C 3.125E-6 0.5125 0.00638 0.57963 0.01497 0.62662 L 0.05091 0.85209 " pathEditMode="relative" rAng="5040000" ptsTypes="AAAAA">
                                      <p:cBhvr>
                                        <p:cTn id="366" dur="15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42917"/>
                                    </p:animMotion>
                                  </p:childTnLst>
                                </p:cTn>
                              </p:par>
                              <p:par>
                                <p:cTn id="367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8" dur="15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9" dur="150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0" dur="150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73" dur="15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4" presetID="37" presetClass="path" presetSubtype="0" repeatCount="indefinite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5 -0.01111 L 0.0082 0.28681 C -0.00182 0.35186 -0.00365 0.44144 0.00195 0.53704 C 0.00742 0.64607 0.01914 0.72963 0.03815 0.7875 L 0.11576 1.06644 " pathEditMode="relative" rAng="5040000" ptsTypes="AAAAA">
                                      <p:cBhvr>
                                        <p:cTn id="375" dur="15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0" y="54606"/>
                                    </p:animMotion>
                                  </p:childTnLst>
                                </p:cTn>
                              </p:par>
                              <p:par>
                                <p:cTn id="376" presetID="45" presetClass="exit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7" dur="15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8" dur="150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150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8" presetClass="emp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382" dur="15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3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16 L -0.00833 0.23079 C -0.01041 0.28056 -0.00898 0.35162 -0.00455 0.42685 C 0.00013 0.5125 0.00651 0.57986 0.01511 0.62685 L 0.05105 0.85232 " pathEditMode="relative" rAng="5040000" ptsTypes="AAAAA">
                                      <p:cBhvr>
                                        <p:cTn id="384" dur="15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42940"/>
                                    </p:animMotion>
                                  </p:childTnLst>
                                </p:cTn>
                              </p:par>
                              <p:par>
                                <p:cTn id="385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6" dur="15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7" dur="15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8" dur="15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1" dur="15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2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116 L -0.0086 0.23032 C -0.01068 0.28055 -0.00938 0.35092 -0.00482 0.42615 C -0.00013 0.5125 0.00625 0.57916 0.01484 0.62615 L 0.05078 0.85162 " pathEditMode="relative" rAng="5040000" ptsTypes="AAAAA">
                                      <p:cBhvr>
                                        <p:cTn id="393" dur="15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42894"/>
                                    </p:animMotion>
                                  </p:childTnLst>
                                </p:cTn>
                              </p:par>
                              <p:par>
                                <p:cTn id="394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5" dur="15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6" dur="150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150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0" dur="15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1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115 L -0.00846 0.23056 C -0.01054 0.28056 -0.00911 0.35139 -0.00468 0.42662 C -4.58333E-6 0.5125 0.00638 0.5794 0.01498 0.62639 L 0.05092 0.85209 " pathEditMode="relative" rAng="5040000" ptsTypes="AAAAA">
                                      <p:cBhvr>
                                        <p:cTn id="402" dur="15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42917"/>
                                    </p:animMotion>
                                  </p:childTnLst>
                                </p:cTn>
                              </p:par>
                              <p:par>
                                <p:cTn id="403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4" dur="15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5" dur="150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6" dur="150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9" dur="15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0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115 L -0.00846 0.23056 C -0.01054 0.28056 -0.00911 0.35139 -0.00468 0.42662 C -2.5E-6 0.5125 0.00638 0.5794 0.01498 0.62639 L 0.05091 0.85209 " pathEditMode="relative" rAng="5040000" ptsTypes="AAAAA">
                                      <p:cBhvr>
                                        <p:cTn id="411" dur="15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42917"/>
                                    </p:animMotion>
                                  </p:childTnLst>
                                </p:cTn>
                              </p:par>
                              <p:par>
                                <p:cTn id="412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3" dur="15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4" dur="150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5" dur="150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8" dur="15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9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15 L -0.00834 0.23079 C -0.01042 0.28056 -0.00899 0.35162 -0.00456 0.42686 C 0.00013 0.5125 0.00651 0.57987 0.0151 0.62686 L 0.05104 0.85232 " pathEditMode="relative" rAng="5040000" ptsTypes="AAAAA">
                                      <p:cBhvr>
                                        <p:cTn id="420" dur="15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42940"/>
                                    </p:animMotion>
                                  </p:childTnLst>
                                </p:cTn>
                              </p:par>
                              <p:par>
                                <p:cTn id="421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2" dur="15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150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150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7" dur="15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8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16 L -0.00833 0.23078 C -0.01042 0.28055 -0.00898 0.35162 -0.00456 0.42685 C 0.00013 0.5125 0.00651 0.57986 0.0151 0.62685 L 0.05104 0.85231 " pathEditMode="relative" rAng="5040000" ptsTypes="AAAAA">
                                      <p:cBhvr>
                                        <p:cTn id="429" dur="15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42940"/>
                                    </p:animMotion>
                                  </p:childTnLst>
                                </p:cTn>
                              </p:par>
                              <p:par>
                                <p:cTn id="430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1" dur="15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2" dur="150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3" dur="150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6" dur="15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7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116 L -0.00847 0.23055 C -0.01055 0.28055 -0.00912 0.35139 -0.00469 0.42662 C 4.16667E-6 0.5125 0.00638 0.5794 0.01497 0.62639 L 0.05091 0.85208 " pathEditMode="relative" rAng="5040000" ptsTypes="AAAAA">
                                      <p:cBhvr>
                                        <p:cTn id="438" dur="15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42917"/>
                                    </p:animMotion>
                                  </p:childTnLst>
                                </p:cTn>
                              </p:par>
                              <p:par>
                                <p:cTn id="439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0" dur="15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1" dur="150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150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45" dur="15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6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15 L -0.00834 0.23079 C -0.01042 0.28056 -0.00899 0.35162 -0.00456 0.42686 C 0.00013 0.5125 0.00651 0.57986 0.0151 0.62686 L 0.05104 0.85232 " pathEditMode="relative" rAng="5040000" ptsTypes="AAAAA">
                                      <p:cBhvr>
                                        <p:cTn id="447" dur="15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42940"/>
                                    </p:animMotion>
                                  </p:childTnLst>
                                </p:cTn>
                              </p:par>
                              <p:par>
                                <p:cTn id="448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9" dur="15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0" dur="150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1" dur="150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54" dur="15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5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16 L -0.00833 0.23079 C -0.01042 0.28055 -0.00898 0.35162 -0.00456 0.42685 C 0.00013 0.5125 0.00651 0.57986 0.0151 0.62685 L 0.05104 0.85231 " pathEditMode="relative" rAng="5040000" ptsTypes="AAAAA">
                                      <p:cBhvr>
                                        <p:cTn id="456" dur="15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42940"/>
                                    </p:animMotion>
                                  </p:childTnLst>
                                </p:cTn>
                              </p:par>
                              <p:par>
                                <p:cTn id="457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8" dur="15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9" dur="150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0" dur="150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3" dur="15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4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81 0.00926 L -0.02357 0.23287 C -0.01589 0.28125 -0.00911 0.35092 -0.00469 0.42616 C 0.00078 0.51204 0.00247 0.57986 -0.00013 0.62917 L -0.0082 0.86273 " pathEditMode="relative" rAng="5040000" ptsTypes="AAAAA">
                                      <p:cBhvr>
                                        <p:cTn id="465" dur="15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93" y="42407"/>
                                    </p:animMotion>
                                  </p:childTnLst>
                                </p:cTn>
                              </p:par>
                              <p:par>
                                <p:cTn id="466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7" dur="15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8" dur="150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9" dur="150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2" dur="15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3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139 L -0.00859 0.22986 C -0.01068 0.28032 -0.00938 0.35046 -0.00482 0.42569 C -0.00013 0.51227 0.00625 0.5787 0.01484 0.62569 L 0.05078 0.85116 " pathEditMode="relative" rAng="5040000" ptsTypes="AAAAA">
                                      <p:cBhvr>
                                        <p:cTn id="474" dur="15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42894"/>
                                    </p:animMotion>
                                  </p:childTnLst>
                                </p:cTn>
                              </p:par>
                              <p:par>
                                <p:cTn id="475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6" dur="15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7" dur="150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8" dur="150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1" dur="15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2" presetID="37" presetClass="path" presetSubtype="0" repeatCount="indefinite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26 -0.00115 L -0.00847 0.23056 C -0.01055 0.28056 -0.00912 0.35139 -0.00469 0.42662 C 2.5E-6 0.5125 0.00638 0.57963 0.01497 0.62662 L 0.05091 0.85209 " pathEditMode="relative" rAng="5040000" ptsTypes="AAAAA">
                                      <p:cBhvr>
                                        <p:cTn id="483" dur="15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42917"/>
                                    </p:animMotion>
                                  </p:childTnLst>
                                </p:cTn>
                              </p:par>
                              <p:par>
                                <p:cTn id="484" presetID="45" presetClass="exit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5" dur="15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150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150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9" presetID="8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490" dur="15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1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116 L -0.00846 0.23055 C -0.01054 0.28055 -0.00911 0.35139 -0.00468 0.42662 C -2.5E-6 0.5125 0.00638 0.57963 0.01498 0.62662 L 0.05091 0.85208 " pathEditMode="relative" rAng="5040000" ptsTypes="AAAAA">
                                      <p:cBhvr>
                                        <p:cTn id="492" dur="15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42917"/>
                                    </p:animMotion>
                                  </p:childTnLst>
                                </p:cTn>
                              </p:par>
                              <p:par>
                                <p:cTn id="493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4" dur="15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5" dur="150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6" dur="150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99" dur="15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0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116 L -0.00846 0.23055 C -0.01054 0.28055 -0.00911 0.35139 -0.00468 0.42662 C -3.95833E-6 0.5125 0.00638 0.57963 0.01498 0.62662 L 0.05092 0.85208 " pathEditMode="relative" rAng="5040000" ptsTypes="AAAAA">
                                      <p:cBhvr>
                                        <p:cTn id="501" dur="15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42917"/>
                                    </p:animMotion>
                                  </p:childTnLst>
                                </p:cTn>
                              </p:par>
                              <p:par>
                                <p:cTn id="502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3" dur="15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4" dur="150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150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08" dur="15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9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138 L -0.00846 0.2301 C -0.01067 0.28033 -0.00924 0.35093 -0.00468 0.42616 C -2.91667E-6 0.51227 0.00638 0.57917 0.01498 0.62616 L 0.05091 0.85163 " pathEditMode="relative" rAng="5040000" ptsTypes="AAAAA">
                                      <p:cBhvr>
                                        <p:cTn id="510" dur="15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42917"/>
                                    </p:animMotion>
                                  </p:childTnLst>
                                </p:cTn>
                              </p:par>
                              <p:par>
                                <p:cTn id="511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2" dur="15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3" dur="150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4" dur="150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17" dur="15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8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68 0.01111 L -0.02604 0.23311 C -0.01667 0.28125 -0.00925 0.35093 -0.00482 0.42616 C 0.00078 0.51204 0.00169 0.57986 -0.00261 0.6294 L -0.01745 0.86412 " pathEditMode="relative" rAng="5040000" ptsTypes="AAAAA">
                                      <p:cBhvr>
                                        <p:cTn id="519" dur="15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42292"/>
                                    </p:animMotion>
                                  </p:childTnLst>
                                </p:cTn>
                              </p:par>
                              <p:par>
                                <p:cTn id="520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1" dur="15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2" dur="150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3" dur="150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26" dur="15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7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4 -0.00139 L -0.0086 0.22986 C -0.01068 0.28033 -0.00938 0.35047 -0.00482 0.42593 C -0.00013 0.51227 0.00625 0.57871 0.01484 0.6257 L 0.05078 0.85116 " pathEditMode="relative" rAng="5040000" ptsTypes="AAAAA">
                                      <p:cBhvr>
                                        <p:cTn id="528" dur="15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42894"/>
                                    </p:animMotion>
                                  </p:childTnLst>
                                </p:cTn>
                              </p:par>
                              <p:par>
                                <p:cTn id="529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0" dur="15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1" dur="150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2" dur="150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35" dur="15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6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116 L -0.00846 0.23056 C -0.01054 0.28056 -0.00911 0.35139 -0.00468 0.42662 C -4.58333E-6 0.5125 0.00638 0.57963 0.01498 0.62662 L 0.05092 0.85209 " pathEditMode="relative" rAng="5040000" ptsTypes="AAAAA">
                                      <p:cBhvr>
                                        <p:cTn id="537" dur="15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42917"/>
                                    </p:animMotion>
                                  </p:childTnLst>
                                </p:cTn>
                              </p:par>
                              <p:par>
                                <p:cTn id="538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9" dur="15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0" dur="150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1" dur="150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44" dur="15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5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139 L -0.0086 0.22986 C -0.01068 0.28032 -0.00938 0.35046 -0.00482 0.42569 C -0.00013 0.51227 0.00625 0.5787 0.01484 0.62569 L 0.05078 0.85115 " pathEditMode="relative" rAng="5040000" ptsTypes="AAAAA">
                                      <p:cBhvr>
                                        <p:cTn id="546" dur="15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42894"/>
                                    </p:animMotion>
                                  </p:childTnLst>
                                </p:cTn>
                              </p:par>
                              <p:par>
                                <p:cTn id="547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8" dur="15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15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15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53" dur="15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4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138 L -0.00846 0.2301 C -0.01067 0.28033 -0.00924 0.35093 -0.00468 0.42616 C 5E-6 0.51227 0.00639 0.57894 0.01498 0.62593 L 0.05092 0.85163 " pathEditMode="relative" rAng="5040000" ptsTypes="AAAAA">
                                      <p:cBhvr>
                                        <p:cTn id="555" dur="15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42917"/>
                                    </p:animMotion>
                                  </p:childTnLst>
                                </p:cTn>
                              </p:par>
                              <p:par>
                                <p:cTn id="556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7" dur="15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8" dur="150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9" dur="150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62" dur="15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3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48148E-6 L 0.02148 0.3169 C 0.0263 0.38565 0.03229 0.48357 0.03854 0.58935 C 0.04583 0.70926 0.05104 0.80301 0.0543 0.87037 L 0.07044 1.1919 " pathEditMode="relative" rAng="5040000" ptsTypes="AAAAA">
                                      <p:cBhvr>
                                        <p:cTn id="564" dur="15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1" y="59560"/>
                                    </p:animMotion>
                                  </p:childTnLst>
                                </p:cTn>
                              </p:par>
                              <p:par>
                                <p:cTn id="565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6" dur="15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7" dur="150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150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71" dur="15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2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116 L -0.00846 0.23055 C -0.01055 0.28055 -0.00912 0.35138 -0.00469 0.42662 C 1.45833E-6 0.5125 0.00638 0.57962 0.01497 0.62662 L 0.05091 0.85208 " pathEditMode="relative" rAng="5040000" ptsTypes="AAAAA">
                                      <p:cBhvr>
                                        <p:cTn id="573" dur="15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42917"/>
                                    </p:animMotion>
                                  </p:childTnLst>
                                </p:cTn>
                              </p:par>
                              <p:par>
                                <p:cTn id="574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5" dur="15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6" dur="150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7" dur="150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80" dur="15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1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352 0.00879 L -0.0224 0.23287 C -0.01536 0.28125 -0.00911 0.35116 -0.00469 0.42639 C 0.00078 0.51227 0.00273 0.58009 0.00104 0.62893 L -0.00378 0.86203 " pathEditMode="relative" rAng="5040000" ptsTypes="AAAAA">
                                      <p:cBhvr>
                                        <p:cTn id="582" dur="15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5" y="42431"/>
                                    </p:animMotion>
                                  </p:childTnLst>
                                </p:cTn>
                              </p:par>
                              <p:par>
                                <p:cTn id="583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4" dur="15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5" dur="150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6" dur="150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89" dur="15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0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139 L -0.00847 0.23009 C -0.01068 0.28032 -0.00925 0.35092 -0.00469 0.42616 C 3.75E-6 0.51227 0.00638 0.57893 0.01497 0.62592 L 0.05091 0.85162 " pathEditMode="relative" rAng="5040000" ptsTypes="AAAAA">
                                      <p:cBhvr>
                                        <p:cTn id="591" dur="15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42917"/>
                                    </p:animMotion>
                                  </p:childTnLst>
                                </p:cTn>
                              </p:par>
                              <p:par>
                                <p:cTn id="592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3" dur="15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4" dur="150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5" dur="150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98" dur="15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9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44444E-6 L -0.00261 0.32615 C -0.00352 0.39675 -0.00039 0.49675 0.00599 0.60347 C 0.01276 0.72523 0.02083 0.82037 0.0306 0.88726 L 0.07226 1.20833 " pathEditMode="relative" rAng="5040000" ptsTypes="AAAAA">
                                      <p:cBhvr>
                                        <p:cTn id="600" dur="15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8" y="60694"/>
                                    </p:animMotion>
                                  </p:childTnLst>
                                </p:cTn>
                              </p:par>
                              <p:par>
                                <p:cTn id="601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2" dur="15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3" dur="15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4" dur="15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07" dur="15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8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268 0.01389 L -0.03021 0.23403 C -0.01823 0.28171 -0.00924 0.35093 -0.00482 0.42616 C 0.00104 0.51204 0.00065 0.58032 -0.00677 0.63032 L -0.03359 0.86736 " pathEditMode="relative" rAng="5040000" ptsTypes="AAAAA">
                                      <p:cBhvr>
                                        <p:cTn id="609" dur="15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4" y="42176"/>
                                    </p:animMotion>
                                  </p:childTnLst>
                                </p:cTn>
                              </p:par>
                              <p:par>
                                <p:cTn id="610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1" dur="15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150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150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16" dur="15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7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242 0.01389 L -0.02383 0.34236 C -0.01029 0.41366 0.00039 0.51667 0.00703 0.62778 C 0.01536 0.75509 0.01679 0.85533 0.01081 0.92824 L -0.00925 1.27546 " pathEditMode="relative" rAng="5040000" ptsTypes="AAAAA">
                                      <p:cBhvr>
                                        <p:cTn id="618" dur="15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89" y="62569"/>
                                    </p:animMotion>
                                  </p:childTnLst>
                                </p:cTn>
                              </p:par>
                              <p:par>
                                <p:cTn id="619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0" dur="15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1" dur="150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2" dur="150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25" dur="15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6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625 0.02685 L -0.04623 0.3132 C -0.02071 0.37662 -0.00365 0.46644 0.00273 0.5669 C 0.01133 0.6831 0.0056 0.77408 -0.01498 0.84329 L -0.09271 1.16806 " pathEditMode="relative" rAng="5040000" ptsTypes="AAAAA">
                                      <p:cBhvr>
                                        <p:cTn id="627" dur="15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92" y="55880"/>
                                    </p:animMotion>
                                  </p:childTnLst>
                                </p:cTn>
                              </p:par>
                              <p:par>
                                <p:cTn id="628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9" dur="15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0" dur="150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150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34" dur="15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5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48 0.02546 L -0.04219 0.30833 C -0.01797 0.36968 -0.00326 0.45995 0.0026 0.55949 C 0.01119 0.67222 0.00729 0.76273 -0.01159 0.83032 L -0.08138 1.14861 " pathEditMode="relative" rAng="5040000" ptsTypes="AAAAA">
                                      <p:cBhvr>
                                        <p:cTn id="636" dur="15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19" y="55093"/>
                                    </p:animMotion>
                                  </p:childTnLst>
                                </p:cTn>
                              </p:par>
                              <p:par>
                                <p:cTn id="637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8" dur="15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9" dur="150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0" dur="150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43" dur="15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4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139 L -0.00846 0.23009 C -0.01068 0.28033 -0.00924 0.35093 -0.00469 0.42616 C -4.16667E-7 0.51227 0.00638 0.57917 0.01497 0.62616 L 0.05091 0.85162 " pathEditMode="relative" rAng="5040000" ptsTypes="AAAAA">
                                      <p:cBhvr>
                                        <p:cTn id="645" dur="15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42917"/>
                                    </p:animMotion>
                                  </p:childTnLst>
                                </p:cTn>
                              </p:par>
                              <p:par>
                                <p:cTn id="646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7" dur="15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8" dur="150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9" dur="150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52" dur="15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3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7.40741E-7 L 0.02187 0.31528 C 0.02669 0.3838 0.03294 0.48125 0.03906 0.58565 C 0.04622 0.70532 0.05143 0.79884 0.05442 0.8662 L 0.06992 1.18611 " pathEditMode="relative" rAng="5040000" ptsTypes="AAAAA">
                                      <p:cBhvr>
                                        <p:cTn id="654" dur="15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24" y="59259"/>
                                    </p:animMotion>
                                  </p:childTnLst>
                                </p:cTn>
                              </p:par>
                              <p:par>
                                <p:cTn id="655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6" dur="15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7" dur="15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8" dur="15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9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61" dur="15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2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139 L -0.00859 0.22986 C -0.01094 0.27986 -0.00937 0.35046 -0.00482 0.42592 C -0.00013 0.51227 0.00625 0.57893 0.01484 0.62592 L 0.05078 0.85139 " pathEditMode="relative" rAng="5040000" ptsTypes="AAAAA">
                                      <p:cBhvr>
                                        <p:cTn id="663" dur="15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42894"/>
                                    </p:animMotion>
                                  </p:childTnLst>
                                </p:cTn>
                              </p:par>
                              <p:par>
                                <p:cTn id="664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5" dur="15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6" dur="150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7" dur="150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70" dur="15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1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4 -0.00139 L -0.0086 0.22963 C -0.01094 0.27986 -0.00938 0.35046 -0.00482 0.42592 C -0.00013 0.51227 0.00625 0.57893 0.01484 0.62592 L 0.05078 0.85139 " pathEditMode="relative" rAng="5040000" ptsTypes="AAAAA">
                                      <p:cBhvr>
                                        <p:cTn id="672" dur="15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42894"/>
                                    </p:animMotion>
                                  </p:childTnLst>
                                </p:cTn>
                              </p:par>
                              <p:par>
                                <p:cTn id="673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4" dur="15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150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150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79" dur="15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80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185 L -0.00872 0.22893 C -0.01081 0.28009 -0.0095 0.34953 -0.00495 0.42523 C -0.00026 0.51203 0.00612 0.57777 0.01472 0.625 L 0.05065 0.85023 " pathEditMode="relative" rAng="5040000" ptsTypes="AAAAA">
                                      <p:cBhvr>
                                        <p:cTn id="681" dur="15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42870"/>
                                    </p:animMotion>
                                  </p:childTnLst>
                                </p:cTn>
                              </p:par>
                              <p:par>
                                <p:cTn id="682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3" dur="15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4" dur="15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5" dur="15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88" dur="15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89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139 L -0.00846 0.23009 C -0.01067 0.28032 -0.00924 0.35092 -0.00468 0.42615 C -2.5E-6 0.51226 0.00638 0.57916 0.01498 0.62615 L 0.05091 0.85162 " pathEditMode="relative" rAng="5040000" ptsTypes="AAAAA">
                                      <p:cBhvr>
                                        <p:cTn id="690" dur="15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42917"/>
                                    </p:animMotion>
                                  </p:childTnLst>
                                </p:cTn>
                              </p:par>
                              <p:par>
                                <p:cTn id="691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2" dur="15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3" dur="150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150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5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97" dur="15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8" presetID="37" presetClass="path" presetSubtype="0" repeatCount="indefinite" accel="50000" decel="5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0.00052 -0.00139 L -0.00873 0.2294 C -0.01081 0.28032 -0.00951 0.35 -0.00508 0.42523 C -0.00026 0.51227 0.00612 0.57824 0.01471 0.62546 L 0.05065 0.85069 " pathEditMode="relative" rAng="5040000" ptsTypes="AAAAA">
                                      <p:cBhvr>
                                        <p:cTn id="699" dur="15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42870"/>
                                    </p:animMotion>
                                  </p:childTnLst>
                                </p:cTn>
                              </p:par>
                              <p:par>
                                <p:cTn id="700" presetID="45" presetClass="exit" presetSubtype="0" repeatCount="indefinite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1" dur="15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2" dur="150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3" dur="150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4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5" presetID="8" presetClass="emph" presetSubtype="0" repeatCount="indefinite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Rot by="21600000">
                                      <p:cBhvr>
                                        <p:cTn id="706" dur="15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7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139 L -0.00859 0.22986 C -0.01093 0.28009 -0.00937 0.35069 -0.00481 0.42592 C -0.00013 0.51227 0.00625 0.5787 0.01485 0.62546 L 0.05078 0.85139 " pathEditMode="relative" rAng="5040000" ptsTypes="AAAAA">
                                      <p:cBhvr>
                                        <p:cTn id="708" dur="15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42894"/>
                                    </p:animMotion>
                                  </p:childTnLst>
                                </p:cTn>
                              </p:par>
                              <p:par>
                                <p:cTn id="709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0" dur="15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1" dur="150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2" dur="150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15" dur="15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6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445 0.01041 L -0.01992 0.32639 C -0.0095 0.3949 -0.00078 0.49328 0.00547 0.59953 C 0.01328 0.72129 0.01602 0.8162 0.01302 0.88495 L 0.00573 1.21504 " pathEditMode="relative" rAng="5040000" ptsTypes="AAAAA">
                                      <p:cBhvr>
                                        <p:cTn id="717" dur="15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47" y="59907"/>
                                    </p:animMotion>
                                  </p:childTnLst>
                                </p:cTn>
                              </p:par>
                              <p:par>
                                <p:cTn id="718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9" dur="15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0" dur="150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1" dur="150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24" dur="15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5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875 0.01065 L -0.02344 0.28958 C -0.01289 0.34977 -0.00443 0.43657 0.0013 0.53056 C 0.0082 0.63843 0.00989 0.72268 0.00586 0.78426 L -0.00677 1.07685 " pathEditMode="relative" rAng="5040000" ptsTypes="AAAAA">
                                      <p:cBhvr>
                                        <p:cTn id="726" dur="15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52" y="52940"/>
                                    </p:animMotion>
                                  </p:childTnLst>
                                </p:cTn>
                              </p:par>
                              <p:par>
                                <p:cTn id="727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8" dur="15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9" dur="150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0" dur="150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1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33" dur="15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4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85185E-6 L -0.00222 0.3338 C -0.00313 0.40625 0.00026 0.50834 0.00677 0.61736 C 0.01367 0.74259 0.02187 0.83935 0.03177 0.9081 L 0.07383 1.23704 " pathEditMode="relative" rAng="5040000" ptsTypes="AAAAA">
                                      <p:cBhvr>
                                        <p:cTn id="735" dur="15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62130"/>
                                    </p:animMotion>
                                  </p:childTnLst>
                                </p:cTn>
                              </p:par>
                              <p:par>
                                <p:cTn id="736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7" dur="15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150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150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0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42" dur="15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3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139 L -0.00859 0.22986 C -0.01093 0.28009 -0.00937 0.35046 -0.00481 0.42593 C -0.00013 0.51227 0.00625 0.57871 0.01485 0.62546 L 0.05079 0.85139 " pathEditMode="relative" rAng="5040000" ptsTypes="AAAAA">
                                      <p:cBhvr>
                                        <p:cTn id="744" dur="15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42894"/>
                                    </p:animMotion>
                                  </p:childTnLst>
                                </p:cTn>
                              </p:par>
                              <p:par>
                                <p:cTn id="745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6" dur="15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7" dur="150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8" dur="150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51" dur="15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2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139 L -0.00846 0.23009 C -0.01067 0.28032 -0.00924 0.35092 -0.00468 0.42615 C -4.58333E-6 0.51227 0.00638 0.57916 0.01498 0.62615 L 0.05092 0.85162 " pathEditMode="relative" rAng="5040000" ptsTypes="AAAAA">
                                      <p:cBhvr>
                                        <p:cTn id="753" dur="15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42917"/>
                                    </p:animMotion>
                                  </p:childTnLst>
                                </p:cTn>
                              </p:par>
                              <p:par>
                                <p:cTn id="754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5" dur="15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6" dur="15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15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60" dur="15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1" presetID="37" presetClass="path" presetSubtype="0" repeatCount="indefinite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91667E-6 -3.7037E-6 L -0.00222 0.33311 C -0.00313 0.40533 0.00026 0.50741 0.00677 0.61644 C 0.01367 0.74121 0.02187 0.83797 0.03177 0.90672 L 0.07383 1.23496 " pathEditMode="relative" rAng="5040000" ptsTypes="AAAAA">
                                      <p:cBhvr>
                                        <p:cTn id="762" dur="15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62014"/>
                                    </p:animMotion>
                                  </p:childTnLst>
                                </p:cTn>
                              </p:par>
                              <p:par>
                                <p:cTn id="763" presetID="45" presetClass="exit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4" dur="15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5" dur="150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6" dur="150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7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8" presetID="8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769" dur="15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97FA6B74-F82B-43F3-B46F-0D01828EA6FA}"/>
              </a:ext>
            </a:extLst>
          </p:cNvPr>
          <p:cNvGrpSpPr/>
          <p:nvPr/>
        </p:nvGrpSpPr>
        <p:grpSpPr>
          <a:xfrm flipH="1">
            <a:off x="-445309" y="-70118"/>
            <a:ext cx="325036" cy="306474"/>
            <a:chOff x="12261804" y="3428998"/>
            <a:chExt cx="2095988" cy="1976289"/>
          </a:xfrm>
        </p:grpSpPr>
        <p:pic>
          <p:nvPicPr>
            <p:cNvPr id="12" name="Picture 4" descr="Through the Never — Flying Nimbus (筋斗雲, Kinto'un; lit. “Golden...">
              <a:extLst>
                <a:ext uri="{FF2B5EF4-FFF2-40B4-BE49-F238E27FC236}">
                  <a16:creationId xmlns:a16="http://schemas.microsoft.com/office/drawing/2014/main" id="{FB073612-5E2F-4068-A5EA-4A5F84A889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11395">
              <a:off x="12261804" y="4270506"/>
              <a:ext cx="2095988" cy="113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Neko Majin Z | Wiki Dragon Ball | Fandom">
              <a:extLst>
                <a:ext uri="{FF2B5EF4-FFF2-40B4-BE49-F238E27FC236}">
                  <a16:creationId xmlns:a16="http://schemas.microsoft.com/office/drawing/2014/main" id="{AF588D4E-5BEC-498E-9BF0-EF6067B7C3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3600" y="3428998"/>
              <a:ext cx="1580435" cy="1580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C5FF3F96-05CF-41EF-8C93-A4FCDE3B49E7}"/>
              </a:ext>
            </a:extLst>
          </p:cNvPr>
          <p:cNvGrpSpPr/>
          <p:nvPr/>
        </p:nvGrpSpPr>
        <p:grpSpPr>
          <a:xfrm>
            <a:off x="12282685" y="4625183"/>
            <a:ext cx="708545" cy="668082"/>
            <a:chOff x="12261804" y="3428998"/>
            <a:chExt cx="2095988" cy="1976289"/>
          </a:xfrm>
        </p:grpSpPr>
        <p:pic>
          <p:nvPicPr>
            <p:cNvPr id="15" name="Picture 4" descr="Through the Never — Flying Nimbus (筋斗雲, Kinto'un; lit. “Golden...">
              <a:extLst>
                <a:ext uri="{FF2B5EF4-FFF2-40B4-BE49-F238E27FC236}">
                  <a16:creationId xmlns:a16="http://schemas.microsoft.com/office/drawing/2014/main" id="{79ED0A78-4B85-4DC0-A1A8-E3CCF4BCF0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11395">
              <a:off x="12261804" y="4270506"/>
              <a:ext cx="2095988" cy="113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Neko Majin Z | Wiki Dragon Ball | Fandom">
              <a:extLst>
                <a:ext uri="{FF2B5EF4-FFF2-40B4-BE49-F238E27FC236}">
                  <a16:creationId xmlns:a16="http://schemas.microsoft.com/office/drawing/2014/main" id="{0E6C7C9B-6C74-4054-89CE-BFB79B8E88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3600" y="3428998"/>
              <a:ext cx="1580435" cy="1580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4DB0071-1522-4883-BD50-7C42438CA9D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120" y="729006"/>
            <a:ext cx="4179759" cy="610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4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96296E-6 L 1.12097 0.12315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42" y="615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1.66667E-6 1.85185E-6 L -1.15547 0.11991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773" y="5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97FA6B74-F82B-43F3-B46F-0D01828EA6FA}"/>
              </a:ext>
            </a:extLst>
          </p:cNvPr>
          <p:cNvGrpSpPr/>
          <p:nvPr/>
        </p:nvGrpSpPr>
        <p:grpSpPr>
          <a:xfrm flipH="1">
            <a:off x="-445309" y="-70118"/>
            <a:ext cx="325036" cy="306474"/>
            <a:chOff x="12261804" y="3428998"/>
            <a:chExt cx="2095988" cy="1976289"/>
          </a:xfrm>
        </p:grpSpPr>
        <p:pic>
          <p:nvPicPr>
            <p:cNvPr id="12" name="Picture 4" descr="Through the Never — Flying Nimbus (筋斗雲, Kinto'un; lit. “Golden...">
              <a:extLst>
                <a:ext uri="{FF2B5EF4-FFF2-40B4-BE49-F238E27FC236}">
                  <a16:creationId xmlns:a16="http://schemas.microsoft.com/office/drawing/2014/main" id="{FB073612-5E2F-4068-A5EA-4A5F84A889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11395">
              <a:off x="12261804" y="4270506"/>
              <a:ext cx="2095988" cy="113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Neko Majin Z | Wiki Dragon Ball | Fandom">
              <a:extLst>
                <a:ext uri="{FF2B5EF4-FFF2-40B4-BE49-F238E27FC236}">
                  <a16:creationId xmlns:a16="http://schemas.microsoft.com/office/drawing/2014/main" id="{AF588D4E-5BEC-498E-9BF0-EF6067B7C3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3600" y="3428998"/>
              <a:ext cx="1580435" cy="1580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C5FF3F96-05CF-41EF-8C93-A4FCDE3B49E7}"/>
              </a:ext>
            </a:extLst>
          </p:cNvPr>
          <p:cNvGrpSpPr/>
          <p:nvPr/>
        </p:nvGrpSpPr>
        <p:grpSpPr>
          <a:xfrm>
            <a:off x="12282685" y="4625183"/>
            <a:ext cx="708545" cy="668082"/>
            <a:chOff x="12261804" y="3428998"/>
            <a:chExt cx="2095988" cy="1976289"/>
          </a:xfrm>
        </p:grpSpPr>
        <p:pic>
          <p:nvPicPr>
            <p:cNvPr id="15" name="Picture 4" descr="Through the Never — Flying Nimbus (筋斗雲, Kinto'un; lit. “Golden...">
              <a:extLst>
                <a:ext uri="{FF2B5EF4-FFF2-40B4-BE49-F238E27FC236}">
                  <a16:creationId xmlns:a16="http://schemas.microsoft.com/office/drawing/2014/main" id="{79ED0A78-4B85-4DC0-A1A8-E3CCF4BCF0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11395">
              <a:off x="12261804" y="4270506"/>
              <a:ext cx="2095988" cy="113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Neko Majin Z | Wiki Dragon Ball | Fandom">
              <a:extLst>
                <a:ext uri="{FF2B5EF4-FFF2-40B4-BE49-F238E27FC236}">
                  <a16:creationId xmlns:a16="http://schemas.microsoft.com/office/drawing/2014/main" id="{0E6C7C9B-6C74-4054-89CE-BFB79B8E88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3600" y="3428998"/>
              <a:ext cx="1580435" cy="1580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DACD5506-3DDB-42D5-9928-B5A79711C0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303" y="932844"/>
            <a:ext cx="7707394" cy="562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96296E-6 L 1.12097 0.12315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42" y="615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1.66667E-6 1.85185E-6 L -1.15547 0.11991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773" y="5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94EB334D-607C-4E74-8BF9-F433772CC16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99" y="1384295"/>
            <a:ext cx="10443600" cy="4176000"/>
          </a:xfrm>
          <a:prstGeom prst="round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D883E10-CE28-494C-85A7-5B313948F824}"/>
              </a:ext>
            </a:extLst>
          </p:cNvPr>
          <p:cNvSpPr txBox="1"/>
          <p:nvPr/>
        </p:nvSpPr>
        <p:spPr>
          <a:xfrm>
            <a:off x="-241011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8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20E2814-70AB-4B9B-9453-E87222CFCEF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9" y="300963"/>
            <a:ext cx="720000" cy="7200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38E2EF8-B7D9-4FBE-A5BA-4D2CF5F8B3B0}"/>
              </a:ext>
            </a:extLst>
          </p:cNvPr>
          <p:cNvSpPr txBox="1"/>
          <p:nvPr/>
        </p:nvSpPr>
        <p:spPr>
          <a:xfrm>
            <a:off x="10675937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-3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3759A0C-301E-4AB2-8F6F-C5743EC97066}"/>
              </a:ext>
            </a:extLst>
          </p:cNvPr>
          <p:cNvSpPr txBox="1"/>
          <p:nvPr/>
        </p:nvSpPr>
        <p:spPr>
          <a:xfrm>
            <a:off x="2703222" y="5516998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SAKAMOTO DAYS 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(#143)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4DD5AB04-FCD7-4C2D-8871-8E06EECBD0A0}"/>
              </a:ext>
            </a:extLst>
          </p:cNvPr>
          <p:cNvGrpSpPr/>
          <p:nvPr/>
        </p:nvGrpSpPr>
        <p:grpSpPr>
          <a:xfrm flipH="1">
            <a:off x="-2334057" y="-380102"/>
            <a:ext cx="2095988" cy="1976289"/>
            <a:chOff x="12261804" y="3428998"/>
            <a:chExt cx="2095988" cy="1976289"/>
          </a:xfrm>
        </p:grpSpPr>
        <p:pic>
          <p:nvPicPr>
            <p:cNvPr id="6" name="Picture 4" descr="Through the Never — Flying Nimbus (筋斗雲, Kinto'un; lit. “Golden...">
              <a:extLst>
                <a:ext uri="{FF2B5EF4-FFF2-40B4-BE49-F238E27FC236}">
                  <a16:creationId xmlns:a16="http://schemas.microsoft.com/office/drawing/2014/main" id="{00985191-9365-4FFF-A65F-5D2B8CFF22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11395">
              <a:off x="12261804" y="4270506"/>
              <a:ext cx="2095988" cy="113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Neko Majin Z | Wiki Dragon Ball | Fandom">
              <a:extLst>
                <a:ext uri="{FF2B5EF4-FFF2-40B4-BE49-F238E27FC236}">
                  <a16:creationId xmlns:a16="http://schemas.microsoft.com/office/drawing/2014/main" id="{3DC68BCF-D1F7-449D-A4B7-9F5C48963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3600" y="3428998"/>
              <a:ext cx="1580435" cy="1580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522AE521-C854-4D47-9B41-FBD3018DF015}"/>
              </a:ext>
            </a:extLst>
          </p:cNvPr>
          <p:cNvGrpSpPr/>
          <p:nvPr/>
        </p:nvGrpSpPr>
        <p:grpSpPr>
          <a:xfrm>
            <a:off x="12261804" y="3428998"/>
            <a:ext cx="2095988" cy="1976289"/>
            <a:chOff x="12261804" y="3428998"/>
            <a:chExt cx="2095988" cy="1976289"/>
          </a:xfrm>
        </p:grpSpPr>
        <p:pic>
          <p:nvPicPr>
            <p:cNvPr id="3" name="Picture 4" descr="Through the Never — Flying Nimbus (筋斗雲, Kinto'un; lit. “Golden...">
              <a:extLst>
                <a:ext uri="{FF2B5EF4-FFF2-40B4-BE49-F238E27FC236}">
                  <a16:creationId xmlns:a16="http://schemas.microsoft.com/office/drawing/2014/main" id="{E661567D-19D6-44BA-B716-4199711CCD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11395">
              <a:off x="12261804" y="4270506"/>
              <a:ext cx="2095988" cy="113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Neko Majin Z | Wiki Dragon Ball | Fandom">
              <a:extLst>
                <a:ext uri="{FF2B5EF4-FFF2-40B4-BE49-F238E27FC236}">
                  <a16:creationId xmlns:a16="http://schemas.microsoft.com/office/drawing/2014/main" id="{E9A27F2C-E848-4366-B852-B2C28279F5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3600" y="3428998"/>
              <a:ext cx="1580435" cy="1580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4616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48148E-6 L -1.31172 0.27639 " pathEditMode="relative" rAng="0" ptsTypes="AA">
                                      <p:cBhvr>
                                        <p:cTn id="6" dur="8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586" y="138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1.25E-6 2.59259E-6 L 1.24349 0.23796 " pathEditMode="relative" rAng="0" ptsTypes="AA">
                                      <p:cBhvr>
                                        <p:cTn id="8" dur="8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174" y="1189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0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2A5E67E-693D-4873-AB4F-E85BFD0F6E4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99" y="1384295"/>
            <a:ext cx="10443600" cy="4176000"/>
          </a:xfrm>
          <a:prstGeom prst="round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9A53A8E-AB17-41C9-8A97-80EB9D28DF88}"/>
              </a:ext>
            </a:extLst>
          </p:cNvPr>
          <p:cNvSpPr txBox="1"/>
          <p:nvPr/>
        </p:nvSpPr>
        <p:spPr>
          <a:xfrm>
            <a:off x="-241011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8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FDEA68F-636D-468A-B7E1-044D0D60946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9" y="300963"/>
            <a:ext cx="720000" cy="720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616B2A7-4C45-41F2-846B-B4151325A31E}"/>
              </a:ext>
            </a:extLst>
          </p:cNvPr>
          <p:cNvSpPr txBox="1"/>
          <p:nvPr/>
        </p:nvSpPr>
        <p:spPr>
          <a:xfrm>
            <a:off x="10675937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-3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4DD7624-54E0-4B5E-90D2-A5FA8EAAD21A}"/>
              </a:ext>
            </a:extLst>
          </p:cNvPr>
          <p:cNvSpPr txBox="1"/>
          <p:nvPr/>
        </p:nvSpPr>
        <p:spPr>
          <a:xfrm>
            <a:off x="2703222" y="5516998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SAKAMOTO DAYS 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(#143)</a:t>
            </a:r>
          </a:p>
        </p:txBody>
      </p:sp>
      <p:pic>
        <p:nvPicPr>
          <p:cNvPr id="2" name="Picture 2" descr="Neko Majin Z | Dragon Ball Wiki | Fandom">
            <a:extLst>
              <a:ext uri="{FF2B5EF4-FFF2-40B4-BE49-F238E27FC236}">
                <a16:creationId xmlns:a16="http://schemas.microsoft.com/office/drawing/2014/main" id="{64F3AFF8-C3D7-428C-AA40-ADEBF8F16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0800" y="2945967"/>
            <a:ext cx="911322" cy="96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91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9000" fill="hold"/>
                                        <p:tgtEl>
                                          <p:spTgt spid="2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 L 0.87174 0.7919 " pathEditMode="relative" rAng="0" ptsTypes="AA">
                                      <p:cBhvr>
                                        <p:cTn id="8" dur="8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581" y="3958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0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E3E1BAC-162F-465A-889F-9678EB6D76CC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99" y="1384295"/>
            <a:ext cx="10443600" cy="4176000"/>
          </a:xfrm>
          <a:prstGeom prst="round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9737993-D336-4797-80A7-634A8E90C375}"/>
              </a:ext>
            </a:extLst>
          </p:cNvPr>
          <p:cNvSpPr txBox="1"/>
          <p:nvPr/>
        </p:nvSpPr>
        <p:spPr>
          <a:xfrm>
            <a:off x="-241011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8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4B50011-5612-44FC-ACC7-1BEF567F494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9" y="300963"/>
            <a:ext cx="720000" cy="720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0BE50F2-7814-4847-860D-D13F2D5F3FC4}"/>
              </a:ext>
            </a:extLst>
          </p:cNvPr>
          <p:cNvSpPr txBox="1"/>
          <p:nvPr/>
        </p:nvSpPr>
        <p:spPr>
          <a:xfrm>
            <a:off x="10675937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-3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3BB97C8-A1D3-4340-A5A7-627B2877E77E}"/>
              </a:ext>
            </a:extLst>
          </p:cNvPr>
          <p:cNvSpPr txBox="1"/>
          <p:nvPr/>
        </p:nvSpPr>
        <p:spPr>
          <a:xfrm>
            <a:off x="2703222" y="5516998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SAKAMOTO DAYS 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(#143)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EEC4CB0-77D6-4F11-9D82-26755DFA1E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51" y="3624750"/>
            <a:ext cx="2721325" cy="347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64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E43456F-378F-4C54-9713-918CEB36978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99" y="1384295"/>
            <a:ext cx="10443600" cy="4176000"/>
          </a:xfrm>
          <a:prstGeom prst="round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D6C3861-F215-434B-8FC3-89BB0445B3DF}"/>
              </a:ext>
            </a:extLst>
          </p:cNvPr>
          <p:cNvSpPr txBox="1"/>
          <p:nvPr/>
        </p:nvSpPr>
        <p:spPr>
          <a:xfrm>
            <a:off x="-241011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8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9FFB9D8-762F-4F0D-A466-8D92A76CE9A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9" y="300963"/>
            <a:ext cx="720000" cy="720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B41EEE0-27E1-4173-B2C5-14EA1E03EA78}"/>
              </a:ext>
            </a:extLst>
          </p:cNvPr>
          <p:cNvSpPr txBox="1"/>
          <p:nvPr/>
        </p:nvSpPr>
        <p:spPr>
          <a:xfrm>
            <a:off x="10675937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-3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5B261C1-FC6C-4C30-BC75-0596053CE86D}"/>
              </a:ext>
            </a:extLst>
          </p:cNvPr>
          <p:cNvSpPr txBox="1"/>
          <p:nvPr/>
        </p:nvSpPr>
        <p:spPr>
          <a:xfrm>
            <a:off x="2703222" y="5516998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SAKAMOTO DAYS 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(#143)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1912BC3-794C-40BD-9078-6D9F7A35A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5" y="3604260"/>
            <a:ext cx="803291" cy="123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3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949E92-9507-4A8B-897E-DC1C8D692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49601">
            <a:off x="6040652" y="887907"/>
            <a:ext cx="2157960" cy="315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B963B22-DAE1-4F7C-ADCA-273CD7F98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733" y="496146"/>
            <a:ext cx="2157960" cy="315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07B03119-38DA-4A6E-B619-CBF923E55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4548">
            <a:off x="9023216" y="873723"/>
            <a:ext cx="2157960" cy="315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54A2FCC-420E-4FA6-BEC8-AB63DA704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82" y="311102"/>
            <a:ext cx="4271231" cy="623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D1B9868B-1B4D-4230-A716-A9A983BB1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613" y="2987546"/>
            <a:ext cx="5642203" cy="230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2E6D3820-F4C0-4380-ACCB-9ECF5BA0A57C}"/>
              </a:ext>
            </a:extLst>
          </p:cNvPr>
          <p:cNvGrpSpPr/>
          <p:nvPr/>
        </p:nvGrpSpPr>
        <p:grpSpPr>
          <a:xfrm>
            <a:off x="6296482" y="4491602"/>
            <a:ext cx="4604461" cy="2795265"/>
            <a:chOff x="6096000" y="4498873"/>
            <a:chExt cx="4604461" cy="2795265"/>
          </a:xfrm>
        </p:grpSpPr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EB202D6-479D-4132-8D10-443FEFCB4F7F}"/>
                </a:ext>
              </a:extLst>
            </p:cNvPr>
            <p:cNvSpPr txBox="1"/>
            <p:nvPr/>
          </p:nvSpPr>
          <p:spPr>
            <a:xfrm>
              <a:off x="6234772" y="4647260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noFill/>
                    <a:miter lim="800000"/>
                  </a:ln>
                  <a:latin typeface="Bahnschrift SemiBold SemiConden" panose="020B0502040204020203" pitchFamily="34" charset="0"/>
                </a:rPr>
                <a:t>#43</a:t>
              </a:r>
              <a:endParaRPr lang="fr-FR" sz="16600" dirty="0">
                <a:ln w="38100">
                  <a:noFill/>
                  <a:miter lim="800000"/>
                </a:ln>
              </a:endParaRP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1FA5709A-EC03-4208-9501-C65847471AAB}"/>
                </a:ext>
              </a:extLst>
            </p:cNvPr>
            <p:cNvSpPr txBox="1"/>
            <p:nvPr/>
          </p:nvSpPr>
          <p:spPr>
            <a:xfrm>
              <a:off x="6218838" y="4498873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noFill/>
                    <a:miter lim="800000"/>
                  </a:ln>
                  <a:latin typeface="Bahnschrift SemiBold SemiConden" panose="020B0502040204020203" pitchFamily="34" charset="0"/>
                </a:rPr>
                <a:t>#43</a:t>
              </a:r>
              <a:endParaRPr lang="fr-FR" sz="16600" dirty="0">
                <a:ln w="38100">
                  <a:noFill/>
                  <a:miter lim="800000"/>
                </a:ln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C65215C-6B98-4195-A351-A7428C6BEAE2}"/>
                </a:ext>
              </a:extLst>
            </p:cNvPr>
            <p:cNvSpPr txBox="1"/>
            <p:nvPr/>
          </p:nvSpPr>
          <p:spPr>
            <a:xfrm>
              <a:off x="6186987" y="4598956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noFill/>
                    <a:miter lim="800000"/>
                  </a:ln>
                  <a:latin typeface="Bahnschrift SemiBold SemiConden" panose="020B0502040204020203" pitchFamily="34" charset="0"/>
                </a:rPr>
                <a:t>#43</a:t>
              </a:r>
              <a:endParaRPr lang="fr-FR" sz="16600" dirty="0">
                <a:ln w="38100">
                  <a:noFill/>
                  <a:miter lim="800000"/>
                </a:ln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AB8C9D60-28E2-4E18-ADE9-350DC64B6749}"/>
                </a:ext>
              </a:extLst>
            </p:cNvPr>
            <p:cNvSpPr txBox="1"/>
            <p:nvPr/>
          </p:nvSpPr>
          <p:spPr>
            <a:xfrm>
              <a:off x="6096000" y="4598956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noFill/>
                    <a:miter lim="800000"/>
                  </a:ln>
                  <a:latin typeface="Bahnschrift SemiBold SemiConden" panose="020B0502040204020203" pitchFamily="34" charset="0"/>
                </a:rPr>
                <a:t>#43</a:t>
              </a:r>
              <a:endParaRPr lang="fr-FR" sz="16600" dirty="0">
                <a:ln w="38100">
                  <a:noFill/>
                  <a:miter lim="800000"/>
                </a:ln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F0B1327F-92D7-4F26-9B24-45943AAD2971}"/>
                </a:ext>
              </a:extLst>
            </p:cNvPr>
            <p:cNvSpPr txBox="1"/>
            <p:nvPr/>
          </p:nvSpPr>
          <p:spPr>
            <a:xfrm>
              <a:off x="6175612" y="4501147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noFill/>
                    <a:miter lim="800000"/>
                  </a:ln>
                  <a:latin typeface="Bahnschrift SemiBold SemiConden" panose="020B0502040204020203" pitchFamily="34" charset="0"/>
                </a:rPr>
                <a:t>#43</a:t>
              </a:r>
              <a:endParaRPr lang="fr-FR" sz="16600" dirty="0">
                <a:ln w="38100">
                  <a:noFill/>
                  <a:miter lim="800000"/>
                </a:ln>
              </a:endParaRP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5B7F5542-F8EB-4C36-9D9F-584FE4887B02}"/>
                </a:ext>
              </a:extLst>
            </p:cNvPr>
            <p:cNvSpPr txBox="1"/>
            <p:nvPr/>
          </p:nvSpPr>
          <p:spPr>
            <a:xfrm>
              <a:off x="6098275" y="4498873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noFill/>
                    <a:miter lim="800000"/>
                  </a:ln>
                  <a:latin typeface="Bahnschrift SemiBold SemiConden" panose="020B0502040204020203" pitchFamily="34" charset="0"/>
                </a:rPr>
                <a:t>#43</a:t>
              </a:r>
              <a:endParaRPr lang="fr-FR" sz="16600" dirty="0">
                <a:ln w="38100">
                  <a:noFill/>
                  <a:miter lim="800000"/>
                </a:ln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5558AE73-5A0B-4868-9663-3F4F7400C9CC}"/>
                </a:ext>
              </a:extLst>
            </p:cNvPr>
            <p:cNvSpPr txBox="1"/>
            <p:nvPr/>
          </p:nvSpPr>
          <p:spPr>
            <a:xfrm>
              <a:off x="6139217" y="4549451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solidFill>
                      <a:srgbClr val="FFA82A"/>
                    </a:solidFill>
                    <a:miter lim="800000"/>
                  </a:ln>
                  <a:solidFill>
                    <a:srgbClr val="FFFF01"/>
                  </a:solidFill>
                  <a:latin typeface="Bahnschrift SemiBold SemiConden" panose="020B0502040204020203" pitchFamily="34" charset="0"/>
                </a:rPr>
                <a:t>#43</a:t>
              </a:r>
              <a:endParaRPr lang="fr-FR" sz="16600" dirty="0">
                <a:ln w="38100">
                  <a:solidFill>
                    <a:srgbClr val="FFA82A"/>
                  </a:solidFill>
                  <a:miter lim="800000"/>
                </a:ln>
                <a:solidFill>
                  <a:srgbClr val="FFFF0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422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E3A893A-618E-45E9-9D73-03103E7D6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66" y="1113272"/>
            <a:ext cx="10705465" cy="4280936"/>
          </a:xfrm>
          <a:prstGeom prst="cloudCallou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DBFAC5F-3AEA-4E13-9EB1-57B1A5CAA5BF}"/>
              </a:ext>
            </a:extLst>
          </p:cNvPr>
          <p:cNvSpPr txBox="1"/>
          <p:nvPr/>
        </p:nvSpPr>
        <p:spPr>
          <a:xfrm>
            <a:off x="2703222" y="5516998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OnePiece</a:t>
            </a:r>
            <a:endParaRPr lang="fr-FR" sz="4400" dirty="0">
              <a:ln>
                <a:solidFill>
                  <a:srgbClr val="BB1A00"/>
                </a:solidFill>
              </a:ln>
              <a:solidFill>
                <a:srgbClr val="FFB10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7F3D3F8-483F-43D0-9D13-D71594EF9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5" y="3604260"/>
            <a:ext cx="803291" cy="123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1097</TotalTime>
  <Words>47</Words>
  <Application>Microsoft Office PowerPoint</Application>
  <PresentationFormat>Grand écran</PresentationFormat>
  <Paragraphs>20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4" baseType="lpstr">
      <vt:lpstr>Arial</vt:lpstr>
      <vt:lpstr>Bahnschrift SemiBold SemiConden</vt:lpstr>
      <vt:lpstr>Calibri</vt:lpstr>
      <vt:lpstr>Calibri Light</vt:lpstr>
      <vt:lpstr>Saiyan Sans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Robinson Sablons de Gélis</dc:creator>
  <cp:lastModifiedBy>Robinson Sablons de Gélis</cp:lastModifiedBy>
  <cp:revision>62</cp:revision>
  <dcterms:created xsi:type="dcterms:W3CDTF">2023-10-01T12:51:24Z</dcterms:created>
  <dcterms:modified xsi:type="dcterms:W3CDTF">2023-11-26T15:00:57Z</dcterms:modified>
</cp:coreProperties>
</file>